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8" r:id="rId3"/>
    <p:sldId id="259" r:id="rId4"/>
    <p:sldId id="260" r:id="rId5"/>
    <p:sldId id="257"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9"/>
      <p:bold r:id="rId20"/>
      <p:italic r:id="rId21"/>
      <p:boldItalic r:id="rId22"/>
    </p:embeddedFont>
    <p:embeddedFont>
      <p:font typeface="Poppins" charset="0"/>
      <p:regular r:id="rId23"/>
      <p:bold r:id="rId24"/>
      <p:italic r:id="rId25"/>
      <p:boldItalic r:id="rId26"/>
    </p:embeddedFont>
    <p:embeddedFont>
      <p:font typeface="Montserrat" charset="0"/>
      <p:regular r:id="rId27"/>
      <p:bold r:id="rId28"/>
      <p:italic r:id="rId29"/>
      <p:boldItalic r:id="rId30"/>
    </p:embeddedFont>
    <p:embeddedFont>
      <p:font typeface="Montserrat Medium" charset="0"/>
      <p:regular r:id="rId31"/>
      <p:bold r:id="rId32"/>
      <p:italic r:id="rId33"/>
      <p:boldItalic r:id="rId34"/>
    </p:embeddedFont>
    <p:embeddedFont>
      <p:font typeface="Montserrat SemiBold" charset="0"/>
      <p:regular r:id="rId35"/>
      <p:bold r:id="rId36"/>
      <p:italic r:id="rId37"/>
      <p:boldItalic r:id="rId38"/>
    </p:embeddedFont>
    <p:embeddedFont>
      <p:font typeface="Arimo" charset="0"/>
      <p:regular r:id="rId39"/>
      <p:bold r:id="rId40"/>
      <p:italic r:id="rId41"/>
      <p:boldItalic r:id="rId42"/>
    </p:embeddedFont>
    <p:embeddedFont>
      <p:font typeface="Poppins Medium" charset="0"/>
      <p:regular r:id="rId43"/>
      <p:bold r:id="rId44"/>
      <p:italic r:id="rId45"/>
      <p:boldItalic r:id="rId46"/>
    </p:embeddedFont>
    <p:embeddedFont>
      <p:font typeface="Poppins SemiBold" charset="0"/>
      <p:regular r:id="rId47"/>
      <p:bold r:id="rId48"/>
      <p:italic r:id="rId49"/>
      <p:boldItalic r:id="rId50"/>
    </p:embeddedFont>
    <p:embeddedFont>
      <p:font typeface="Montserrat ExtraBold" charset="0"/>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960">
          <p15:clr>
            <a:srgbClr val="000000"/>
          </p15:clr>
        </p15:guide>
        <p15:guide id="2" pos="3127">
          <p15:clr>
            <a:srgbClr val="000000"/>
          </p15:clr>
        </p15:guide>
        <p15:guide id="3" pos="478">
          <p15:clr>
            <a:srgbClr val="747775"/>
          </p15:clr>
        </p15:guide>
        <p15:guide id="4" pos="1123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555" autoAdjust="0"/>
    <p:restoredTop sz="94660"/>
  </p:normalViewPr>
  <p:slideViewPr>
    <p:cSldViewPr snapToGrid="0">
      <p:cViewPr varScale="1">
        <p:scale>
          <a:sx n="45" d="100"/>
          <a:sy n="45" d="100"/>
        </p:scale>
        <p:origin x="-924" y="-108"/>
      </p:cViewPr>
      <p:guideLst>
        <p:guide orient="horz" pos="3960"/>
        <p:guide pos="3127"/>
        <p:guide pos="478"/>
        <p:guide pos="11232"/>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font" Target="fonts/font32.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font" Target="fonts/font31.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3ee8d1e9d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3ee8d1e9d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ee8d1e9d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23ee8d1e9d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rot="-5400000">
            <a:off x="11916683" y="3522317"/>
            <a:ext cx="11958151" cy="3194592"/>
            <a:chOff x="0" y="-28575"/>
            <a:chExt cx="3149472" cy="841375"/>
          </a:xfrm>
        </p:grpSpPr>
        <p:sp>
          <p:nvSpPr>
            <p:cNvPr id="85" name="Google Shape;85;p13"/>
            <p:cNvSpPr/>
            <p:nvPr/>
          </p:nvSpPr>
          <p:spPr>
            <a:xfrm>
              <a:off x="0" y="0"/>
              <a:ext cx="3149472" cy="508135"/>
            </a:xfrm>
            <a:custGeom>
              <a:avLst/>
              <a:gdLst/>
              <a:ahLst/>
              <a:cxnLst/>
              <a:rect l="l" t="t" r="r" b="b"/>
              <a:pathLst>
                <a:path w="3149472" h="508135" extrusionOk="0">
                  <a:moveTo>
                    <a:pt x="0" y="0"/>
                  </a:moveTo>
                  <a:lnTo>
                    <a:pt x="3149472" y="0"/>
                  </a:lnTo>
                  <a:lnTo>
                    <a:pt x="3149472" y="508135"/>
                  </a:lnTo>
                  <a:lnTo>
                    <a:pt x="0" y="508135"/>
                  </a:lnTo>
                  <a:lnTo>
                    <a:pt x="0" y="0"/>
                  </a:lnTo>
                </a:path>
              </a:pathLst>
            </a:custGeom>
            <a:solidFill>
              <a:srgbClr val="145DA0"/>
            </a:solidFill>
            <a:ln>
              <a:noFill/>
            </a:ln>
          </p:spPr>
        </p:sp>
        <p:sp>
          <p:nvSpPr>
            <p:cNvPr id="86" name="Google Shape;86;p13"/>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a:off x="11208957" y="-1011147"/>
            <a:ext cx="2647750" cy="2647750"/>
          </a:xfrm>
          <a:custGeom>
            <a:avLst/>
            <a:gdLst/>
            <a:ahLst/>
            <a:cxnLst/>
            <a:rect l="l" t="t" r="r" b="b"/>
            <a:pathLst>
              <a:path w="2647750" h="2647750" extrusionOk="0">
                <a:moveTo>
                  <a:pt x="0" y="0"/>
                </a:moveTo>
                <a:lnTo>
                  <a:pt x="2647750" y="0"/>
                </a:lnTo>
                <a:lnTo>
                  <a:pt x="2647750" y="2647750"/>
                </a:lnTo>
                <a:lnTo>
                  <a:pt x="0" y="2647750"/>
                </a:lnTo>
                <a:lnTo>
                  <a:pt x="0" y="0"/>
                </a:lnTo>
                <a:close/>
              </a:path>
            </a:pathLst>
          </a:custGeom>
          <a:blipFill rotWithShape="1">
            <a:blip r:embed="rId3">
              <a:alphaModFix/>
            </a:blip>
            <a:stretch>
              <a:fillRect/>
            </a:stretch>
          </a:blipFill>
          <a:ln>
            <a:noFill/>
          </a:ln>
        </p:spPr>
      </p:sp>
      <p:sp>
        <p:nvSpPr>
          <p:cNvPr id="88" name="Google Shape;88;p13"/>
          <p:cNvSpPr/>
          <p:nvPr/>
        </p:nvSpPr>
        <p:spPr>
          <a:xfrm>
            <a:off x="10469536" y="1028588"/>
            <a:ext cx="7519437" cy="8987929"/>
          </a:xfrm>
          <a:custGeom>
            <a:avLst/>
            <a:gdLst/>
            <a:ahLst/>
            <a:cxnLst/>
            <a:rect l="l" t="t" r="r" b="b"/>
            <a:pathLst>
              <a:path w="8606155" h="10286874" extrusionOk="0">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rotWithShape="1">
            <a:blip r:embed="rId4">
              <a:alphaModFix/>
            </a:blip>
            <a:stretch>
              <a:fillRect l="-45017" r="-4501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95175" y="8630507"/>
            <a:ext cx="2647750" cy="2647750"/>
          </a:xfrm>
          <a:custGeom>
            <a:avLst/>
            <a:gdLst/>
            <a:ahLst/>
            <a:cxnLst/>
            <a:rect l="l" t="t" r="r" b="b"/>
            <a:pathLst>
              <a:path w="2647750" h="2647750" extrusionOk="0">
                <a:moveTo>
                  <a:pt x="0" y="0"/>
                </a:moveTo>
                <a:lnTo>
                  <a:pt x="2647750" y="0"/>
                </a:lnTo>
                <a:lnTo>
                  <a:pt x="2647750" y="2647751"/>
                </a:lnTo>
                <a:lnTo>
                  <a:pt x="0" y="2647751"/>
                </a:lnTo>
                <a:lnTo>
                  <a:pt x="0" y="0"/>
                </a:lnTo>
                <a:close/>
              </a:path>
            </a:pathLst>
          </a:custGeom>
          <a:blipFill rotWithShape="1">
            <a:blip r:embed="rId3">
              <a:alphaModFix/>
            </a:blip>
            <a:stretch>
              <a:fillRect/>
            </a:stretch>
          </a:blipFill>
          <a:ln>
            <a:noFill/>
          </a:ln>
        </p:spPr>
      </p:sp>
      <p:sp>
        <p:nvSpPr>
          <p:cNvPr id="90" name="Google Shape;90;p13"/>
          <p:cNvSpPr txBox="1"/>
          <p:nvPr/>
        </p:nvSpPr>
        <p:spPr>
          <a:xfrm>
            <a:off x="767456" y="6980524"/>
            <a:ext cx="9660000" cy="681900"/>
          </a:xfrm>
          <a:prstGeom prst="rect">
            <a:avLst/>
          </a:prstGeom>
          <a:noFill/>
          <a:ln>
            <a:noFill/>
          </a:ln>
        </p:spPr>
        <p:txBody>
          <a:bodyPr spcFirstLastPara="1" wrap="square" lIns="0" tIns="0" rIns="0" bIns="0" anchor="t" anchorCtr="0">
            <a:spAutoFit/>
          </a:bodyPr>
          <a:lstStyle/>
          <a:p>
            <a:pPr marL="0" marR="0" lvl="0" indent="0" algn="l" rtl="0">
              <a:lnSpc>
                <a:spcPct val="123002"/>
              </a:lnSpc>
              <a:spcBef>
                <a:spcPts val="0"/>
              </a:spcBef>
              <a:spcAft>
                <a:spcPts val="0"/>
              </a:spcAft>
              <a:buNone/>
            </a:pPr>
            <a:r>
              <a:rPr lang="en-US" sz="4000" i="0" u="none" strike="noStrike" cap="none">
                <a:solidFill>
                  <a:srgbClr val="FFFFFF"/>
                </a:solidFill>
                <a:latin typeface="Poppins"/>
                <a:ea typeface="Poppins"/>
                <a:cs typeface="Poppins"/>
                <a:sym typeface="Poppins"/>
              </a:rPr>
              <a:t>Presented by:  Mr.Gaurav R. Khumkar </a:t>
            </a:r>
            <a:r>
              <a:rPr lang="en-US" sz="4430" i="0" u="none" strike="noStrike" cap="none">
                <a:solidFill>
                  <a:srgbClr val="FFFFFF"/>
                </a:solidFill>
                <a:latin typeface="Poppins"/>
                <a:ea typeface="Poppins"/>
                <a:cs typeface="Poppins"/>
                <a:sym typeface="Poppins"/>
              </a:rPr>
              <a:t>  </a:t>
            </a:r>
            <a:endParaRPr>
              <a:latin typeface="Poppins"/>
              <a:ea typeface="Poppins"/>
              <a:cs typeface="Poppins"/>
              <a:sym typeface="Poppins"/>
            </a:endParaRPr>
          </a:p>
        </p:txBody>
      </p:sp>
      <p:sp>
        <p:nvSpPr>
          <p:cNvPr id="91" name="Google Shape;91;p13"/>
          <p:cNvSpPr txBox="1"/>
          <p:nvPr/>
        </p:nvSpPr>
        <p:spPr>
          <a:xfrm>
            <a:off x="691381" y="1295840"/>
            <a:ext cx="10685100" cy="4716600"/>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sz="8012" b="1" i="0" u="none" strike="noStrike" cap="none">
                <a:solidFill>
                  <a:srgbClr val="38B6FF"/>
                </a:solidFill>
                <a:latin typeface="Montserrat"/>
                <a:ea typeface="Montserrat"/>
                <a:cs typeface="Montserrat"/>
                <a:sym typeface="Montserrat"/>
              </a:rPr>
              <a:t>FRAUDULENT CLAIM ON CARS PHYSICAL DAMAGE</a:t>
            </a:r>
            <a:endParaRPr b="1">
              <a:latin typeface="Montserrat"/>
              <a:ea typeface="Montserrat"/>
              <a:cs typeface="Montserrat"/>
              <a:sym typeface="Montserrat"/>
            </a:endParaRPr>
          </a:p>
          <a:p>
            <a:pPr marL="0" marR="0" lvl="0" indent="0" algn="l" rtl="0">
              <a:lnSpc>
                <a:spcPct val="499111"/>
              </a:lnSpc>
              <a:spcBef>
                <a:spcPts val="0"/>
              </a:spcBef>
              <a:spcAft>
                <a:spcPts val="0"/>
              </a:spcAft>
              <a:buNone/>
            </a:pPr>
            <a:endParaRPr sz="1800" b="1" i="0" u="none" strike="noStrike" cap="none">
              <a:solidFill>
                <a:schemeClr val="dk1"/>
              </a:solidFill>
              <a:latin typeface="Montserrat"/>
              <a:ea typeface="Montserrat"/>
              <a:cs typeface="Montserrat"/>
              <a:sym typeface="Montserrat"/>
            </a:endParaRPr>
          </a:p>
        </p:txBody>
      </p:sp>
    </p:spTree>
  </p:cSld>
  <p:clrMapOvr>
    <a:masterClrMapping/>
  </p:clrMapOvr>
  <p:transition spd="med">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270"/>
        <p:cNvGrpSpPr/>
        <p:nvPr/>
      </p:nvGrpSpPr>
      <p:grpSpPr>
        <a:xfrm>
          <a:off x="0" y="0"/>
          <a:ext cx="0" cy="0"/>
          <a:chOff x="0" y="0"/>
          <a:chExt cx="0" cy="0"/>
        </a:xfrm>
      </p:grpSpPr>
      <p:sp>
        <p:nvSpPr>
          <p:cNvPr id="271" name="Google Shape;271;p22"/>
          <p:cNvSpPr/>
          <p:nvPr/>
        </p:nvSpPr>
        <p:spPr>
          <a:xfrm>
            <a:off x="9600672" y="-553579"/>
            <a:ext cx="8958965" cy="9313047"/>
          </a:xfrm>
          <a:custGeom>
            <a:avLst/>
            <a:gdLst/>
            <a:ahLst/>
            <a:cxnLst/>
            <a:rect l="l" t="t" r="r" b="b"/>
            <a:pathLst>
              <a:path w="6108573" h="6350000" extrusionOk="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rotWithShape="1">
            <a:blip r:embed="rId3">
              <a:alphaModFix/>
            </a:blip>
            <a:stretch>
              <a:fillRect l="-24368" r="-2436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7259300" y="8127303"/>
            <a:ext cx="1802889" cy="1802889"/>
          </a:xfrm>
          <a:custGeom>
            <a:avLst/>
            <a:gdLst/>
            <a:ahLst/>
            <a:cxnLst/>
            <a:rect l="l" t="t" r="r" b="b"/>
            <a:pathLst>
              <a:path w="1802889" h="1802889" extrusionOk="0">
                <a:moveTo>
                  <a:pt x="0" y="0"/>
                </a:moveTo>
                <a:lnTo>
                  <a:pt x="1802889" y="0"/>
                </a:lnTo>
                <a:lnTo>
                  <a:pt x="1802889" y="1802889"/>
                </a:lnTo>
                <a:lnTo>
                  <a:pt x="0" y="1802889"/>
                </a:lnTo>
                <a:lnTo>
                  <a:pt x="0" y="0"/>
                </a:lnTo>
                <a:close/>
              </a:path>
            </a:pathLst>
          </a:custGeom>
          <a:blipFill rotWithShape="1">
            <a:blip r:embed="rId4">
              <a:alphaModFix/>
            </a:blip>
            <a:stretch>
              <a:fillRect/>
            </a:stretch>
          </a:blipFill>
          <a:ln>
            <a:noFill/>
          </a:ln>
        </p:spPr>
      </p:sp>
      <p:sp>
        <p:nvSpPr>
          <p:cNvPr id="273" name="Google Shape;273;p22"/>
          <p:cNvSpPr/>
          <p:nvPr/>
        </p:nvSpPr>
        <p:spPr>
          <a:xfrm>
            <a:off x="9833387" y="-1033334"/>
            <a:ext cx="2293320" cy="2293320"/>
          </a:xfrm>
          <a:custGeom>
            <a:avLst/>
            <a:gdLst/>
            <a:ahLst/>
            <a:cxnLst/>
            <a:rect l="l" t="t" r="r" b="b"/>
            <a:pathLst>
              <a:path w="2293320" h="2293320" extrusionOk="0">
                <a:moveTo>
                  <a:pt x="0" y="0"/>
                </a:moveTo>
                <a:lnTo>
                  <a:pt x="2293320" y="0"/>
                </a:lnTo>
                <a:lnTo>
                  <a:pt x="2293320" y="2293319"/>
                </a:lnTo>
                <a:lnTo>
                  <a:pt x="0" y="2293319"/>
                </a:lnTo>
                <a:lnTo>
                  <a:pt x="0" y="0"/>
                </a:lnTo>
                <a:close/>
              </a:path>
            </a:pathLst>
          </a:custGeom>
          <a:blipFill rotWithShape="1">
            <a:blip r:embed="rId4">
              <a:alphaModFix/>
            </a:blip>
            <a:stretch>
              <a:fillRect/>
            </a:stretch>
          </a:blipFill>
          <a:ln>
            <a:noFill/>
          </a:ln>
        </p:spPr>
      </p:sp>
      <p:grpSp>
        <p:nvGrpSpPr>
          <p:cNvPr id="274" name="Google Shape;274;p22"/>
          <p:cNvGrpSpPr/>
          <p:nvPr/>
        </p:nvGrpSpPr>
        <p:grpSpPr>
          <a:xfrm>
            <a:off x="1621858" y="4511817"/>
            <a:ext cx="2967350" cy="506412"/>
            <a:chOff x="12700" y="0"/>
            <a:chExt cx="13246100" cy="2260600"/>
          </a:xfrm>
        </p:grpSpPr>
        <p:sp>
          <p:nvSpPr>
            <p:cNvPr id="275" name="Google Shape;275;p22"/>
            <p:cNvSpPr/>
            <p:nvPr/>
          </p:nvSpPr>
          <p:spPr>
            <a:xfrm>
              <a:off x="12700" y="0"/>
              <a:ext cx="10579100" cy="2260600"/>
            </a:xfrm>
            <a:custGeom>
              <a:avLst/>
              <a:gdLst/>
              <a:ahLst/>
              <a:cxnLst/>
              <a:rect l="l" t="t" r="r" b="b"/>
              <a:pathLst>
                <a:path w="105791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0680700" y="0"/>
              <a:ext cx="2578100" cy="2260600"/>
            </a:xfrm>
            <a:custGeom>
              <a:avLst/>
              <a:gdLst/>
              <a:ahLst/>
              <a:cxnLst/>
              <a:rect l="l" t="t" r="r" b="b"/>
              <a:pathLst>
                <a:path w="25781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56A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2"/>
          <p:cNvGrpSpPr/>
          <p:nvPr/>
        </p:nvGrpSpPr>
        <p:grpSpPr>
          <a:xfrm>
            <a:off x="1754674" y="7874413"/>
            <a:ext cx="2967350" cy="506412"/>
            <a:chOff x="12700" y="0"/>
            <a:chExt cx="13246100" cy="2260600"/>
          </a:xfrm>
        </p:grpSpPr>
        <p:sp>
          <p:nvSpPr>
            <p:cNvPr id="278" name="Google Shape;278;p22"/>
            <p:cNvSpPr/>
            <p:nvPr/>
          </p:nvSpPr>
          <p:spPr>
            <a:xfrm>
              <a:off x="12700" y="0"/>
              <a:ext cx="2578100" cy="2260600"/>
            </a:xfrm>
            <a:custGeom>
              <a:avLst/>
              <a:gdLst/>
              <a:ahLst/>
              <a:cxnLst/>
              <a:rect l="l" t="t" r="r" b="b"/>
              <a:pathLst>
                <a:path w="25781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2679700" y="0"/>
              <a:ext cx="10579100" cy="2260600"/>
            </a:xfrm>
            <a:custGeom>
              <a:avLst/>
              <a:gdLst/>
              <a:ahLst/>
              <a:cxnLst/>
              <a:rect l="l" t="t" r="r" b="b"/>
              <a:pathLst>
                <a:path w="105791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56A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22"/>
          <p:cNvGrpSpPr/>
          <p:nvPr/>
        </p:nvGrpSpPr>
        <p:grpSpPr>
          <a:xfrm>
            <a:off x="-1543050" y="-199408"/>
            <a:ext cx="3086100" cy="10486408"/>
            <a:chOff x="0" y="-38100"/>
            <a:chExt cx="812800" cy="2761852"/>
          </a:xfrm>
        </p:grpSpPr>
        <p:sp>
          <p:nvSpPr>
            <p:cNvPr id="281" name="Google Shape;281;p22"/>
            <p:cNvSpPr/>
            <p:nvPr/>
          </p:nvSpPr>
          <p:spPr>
            <a:xfrm>
              <a:off x="0" y="0"/>
              <a:ext cx="727107" cy="2723752"/>
            </a:xfrm>
            <a:custGeom>
              <a:avLst/>
              <a:gdLst/>
              <a:ahLst/>
              <a:cxnLst/>
              <a:rect l="l" t="t" r="r" b="b"/>
              <a:pathLst>
                <a:path w="727107" h="2723752" extrusionOk="0">
                  <a:moveTo>
                    <a:pt x="0" y="0"/>
                  </a:moveTo>
                  <a:lnTo>
                    <a:pt x="727107" y="0"/>
                  </a:lnTo>
                  <a:lnTo>
                    <a:pt x="727107" y="2723752"/>
                  </a:lnTo>
                  <a:lnTo>
                    <a:pt x="0" y="2723752"/>
                  </a:lnTo>
                  <a:lnTo>
                    <a:pt x="0" y="0"/>
                  </a:lnTo>
                </a:path>
              </a:pathLst>
            </a:custGeom>
            <a:solidFill>
              <a:srgbClr val="145DA0"/>
            </a:solidFill>
            <a:ln>
              <a:noFill/>
            </a:ln>
          </p:spPr>
        </p:sp>
        <p:sp>
          <p:nvSpPr>
            <p:cNvPr id="282" name="Google Shape;282;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3" name="Google Shape;283;p22"/>
          <p:cNvSpPr txBox="1"/>
          <p:nvPr/>
        </p:nvSpPr>
        <p:spPr>
          <a:xfrm>
            <a:off x="1486198" y="2908901"/>
            <a:ext cx="3238800" cy="160410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10421" b="1" i="0" u="none" strike="noStrike" cap="none">
                <a:solidFill>
                  <a:srgbClr val="FFFFFF"/>
                </a:solidFill>
                <a:latin typeface="Montserrat"/>
                <a:ea typeface="Montserrat"/>
                <a:cs typeface="Montserrat"/>
                <a:sym typeface="Montserrat"/>
              </a:rPr>
              <a:t>80%</a:t>
            </a:r>
            <a:endParaRPr b="1">
              <a:latin typeface="Montserrat"/>
              <a:ea typeface="Montserrat"/>
              <a:cs typeface="Montserrat"/>
              <a:sym typeface="Montserrat"/>
            </a:endParaRPr>
          </a:p>
        </p:txBody>
      </p:sp>
      <p:sp>
        <p:nvSpPr>
          <p:cNvPr id="284" name="Google Shape;284;p22"/>
          <p:cNvSpPr txBox="1"/>
          <p:nvPr/>
        </p:nvSpPr>
        <p:spPr>
          <a:xfrm>
            <a:off x="1619013" y="6280898"/>
            <a:ext cx="3238800" cy="160410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10421" b="1" i="0" u="none" strike="noStrike" cap="none">
                <a:solidFill>
                  <a:srgbClr val="FFFFFF"/>
                </a:solidFill>
                <a:latin typeface="Montserrat"/>
                <a:ea typeface="Montserrat"/>
                <a:cs typeface="Montserrat"/>
                <a:sym typeface="Montserrat"/>
              </a:rPr>
              <a:t>20%</a:t>
            </a:r>
            <a:endParaRPr b="1">
              <a:latin typeface="Montserrat"/>
              <a:ea typeface="Montserrat"/>
              <a:cs typeface="Montserrat"/>
              <a:sym typeface="Montserrat"/>
            </a:endParaRPr>
          </a:p>
        </p:txBody>
      </p:sp>
      <p:sp>
        <p:nvSpPr>
          <p:cNvPr id="285" name="Google Shape;285;p22"/>
          <p:cNvSpPr txBox="1"/>
          <p:nvPr/>
        </p:nvSpPr>
        <p:spPr>
          <a:xfrm>
            <a:off x="1754679" y="660576"/>
            <a:ext cx="6235200" cy="846600"/>
          </a:xfrm>
          <a:prstGeom prst="rect">
            <a:avLst/>
          </a:prstGeom>
          <a:noFill/>
          <a:ln>
            <a:noFill/>
          </a:ln>
        </p:spPr>
        <p:txBody>
          <a:bodyPr spcFirstLastPara="1" wrap="square" lIns="0" tIns="0" rIns="0" bIns="0" anchor="t" anchorCtr="0">
            <a:spAutoFit/>
          </a:bodyPr>
          <a:lstStyle/>
          <a:p>
            <a:pPr marL="0" marR="0" lvl="0" indent="0" algn="l" rtl="0">
              <a:lnSpc>
                <a:spcPct val="120018"/>
              </a:lnSpc>
              <a:spcBef>
                <a:spcPts val="0"/>
              </a:spcBef>
              <a:spcAft>
                <a:spcPts val="0"/>
              </a:spcAft>
              <a:buNone/>
            </a:pPr>
            <a:r>
              <a:rPr lang="en-US" sz="5500" b="1" i="0" u="none" strike="noStrike" cap="none">
                <a:solidFill>
                  <a:srgbClr val="FFFFFF"/>
                </a:solidFill>
                <a:latin typeface="Montserrat"/>
                <a:ea typeface="Montserrat"/>
                <a:cs typeface="Montserrat"/>
                <a:sym typeface="Montserrat"/>
              </a:rPr>
              <a:t>SPLIT DATA</a:t>
            </a:r>
            <a:endParaRPr sz="5500" b="1">
              <a:latin typeface="Montserrat"/>
              <a:ea typeface="Montserrat"/>
              <a:cs typeface="Montserrat"/>
              <a:sym typeface="Montserrat"/>
            </a:endParaRPr>
          </a:p>
        </p:txBody>
      </p:sp>
      <p:sp>
        <p:nvSpPr>
          <p:cNvPr id="286" name="Google Shape;286;p22"/>
          <p:cNvSpPr txBox="1"/>
          <p:nvPr/>
        </p:nvSpPr>
        <p:spPr>
          <a:xfrm>
            <a:off x="4964525" y="3429000"/>
            <a:ext cx="4953300" cy="1736400"/>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i="0" u="none" strike="noStrike" cap="none">
                <a:solidFill>
                  <a:srgbClr val="FFFFFF"/>
                </a:solidFill>
                <a:latin typeface="Montserrat Medium"/>
                <a:ea typeface="Montserrat Medium"/>
                <a:cs typeface="Montserrat Medium"/>
                <a:sym typeface="Montserrat Medium"/>
              </a:rPr>
              <a:t>Training Data </a:t>
            </a:r>
            <a:endParaRPr sz="3000">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3000" i="0" u="none" strike="noStrike" cap="none">
                <a:solidFill>
                  <a:srgbClr val="FFFFFF"/>
                </a:solidFill>
                <a:latin typeface="Montserrat Medium"/>
                <a:ea typeface="Montserrat Medium"/>
                <a:cs typeface="Montserrat Medium"/>
                <a:sym typeface="Montserrat Medium"/>
              </a:rPr>
              <a:t>Use To Trained </a:t>
            </a:r>
            <a:endParaRPr sz="3000" i="0" u="none" strike="noStrike" cap="none">
              <a:solidFill>
                <a:srgbClr val="FFFFFF"/>
              </a:solidFill>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3000">
                <a:solidFill>
                  <a:srgbClr val="FFFFFF"/>
                </a:solidFill>
                <a:latin typeface="Montserrat Medium"/>
                <a:ea typeface="Montserrat Medium"/>
                <a:cs typeface="Montserrat Medium"/>
                <a:sym typeface="Montserrat Medium"/>
              </a:rPr>
              <a:t>Algorithm</a:t>
            </a:r>
            <a:endParaRPr sz="3000">
              <a:latin typeface="Montserrat Medium"/>
              <a:ea typeface="Montserrat Medium"/>
              <a:cs typeface="Montserrat Medium"/>
              <a:sym typeface="Montserrat Medium"/>
            </a:endParaRPr>
          </a:p>
        </p:txBody>
      </p:sp>
      <p:sp>
        <p:nvSpPr>
          <p:cNvPr id="287" name="Google Shape;287;p22"/>
          <p:cNvSpPr txBox="1"/>
          <p:nvPr/>
        </p:nvSpPr>
        <p:spPr>
          <a:xfrm>
            <a:off x="5055350" y="6644375"/>
            <a:ext cx="5623800" cy="1736400"/>
          </a:xfrm>
          <a:prstGeom prst="rect">
            <a:avLst/>
          </a:prstGeom>
          <a:noFill/>
          <a:ln>
            <a:noFill/>
          </a:ln>
        </p:spPr>
        <p:txBody>
          <a:bodyPr spcFirstLastPara="1" wrap="square" lIns="0" tIns="0" rIns="0" bIns="0" anchor="t" anchorCtr="0">
            <a:spAutoFit/>
          </a:bodyPr>
          <a:lstStyle/>
          <a:p>
            <a:pPr marL="0" marR="0" lvl="0" indent="0" algn="l" rtl="0">
              <a:lnSpc>
                <a:spcPct val="138007"/>
              </a:lnSpc>
              <a:spcBef>
                <a:spcPts val="0"/>
              </a:spcBef>
              <a:spcAft>
                <a:spcPts val="0"/>
              </a:spcAft>
              <a:buNone/>
            </a:pPr>
            <a:r>
              <a:rPr lang="en-US" sz="3000" i="0" u="none" strike="noStrike" cap="none">
                <a:solidFill>
                  <a:srgbClr val="FFFFFF"/>
                </a:solidFill>
                <a:latin typeface="Montserrat Medium"/>
                <a:ea typeface="Montserrat Medium"/>
                <a:cs typeface="Montserrat Medium"/>
                <a:sym typeface="Montserrat Medium"/>
              </a:rPr>
              <a:t>Testing Data</a:t>
            </a:r>
            <a:endParaRPr sz="3000">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3000" i="0" u="none" strike="noStrike" cap="none">
                <a:solidFill>
                  <a:srgbClr val="FFFFFF"/>
                </a:solidFill>
                <a:latin typeface="Montserrat Medium"/>
                <a:ea typeface="Montserrat Medium"/>
                <a:cs typeface="Montserrat Medium"/>
                <a:sym typeface="Montserrat Medium"/>
              </a:rPr>
              <a:t>Use To Predict </a:t>
            </a:r>
            <a:endParaRPr sz="3000" i="0" u="none" strike="noStrike" cap="none">
              <a:solidFill>
                <a:srgbClr val="FFFFFF"/>
              </a:solidFill>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3000" i="0" u="none" strike="noStrike" cap="none">
                <a:solidFill>
                  <a:srgbClr val="FFFFFF"/>
                </a:solidFill>
                <a:latin typeface="Montserrat Medium"/>
                <a:ea typeface="Montserrat Medium"/>
                <a:cs typeface="Montserrat Medium"/>
                <a:sym typeface="Montserrat Medium"/>
              </a:rPr>
              <a:t>ML Algorithm</a:t>
            </a:r>
            <a:endParaRPr sz="3000">
              <a:latin typeface="Montserrat Medium"/>
              <a:ea typeface="Montserrat Medium"/>
              <a:cs typeface="Montserrat Medium"/>
              <a:sym typeface="Montserrat Medium"/>
            </a:endParaRPr>
          </a:p>
        </p:txBody>
      </p:sp>
    </p:spTree>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291"/>
        <p:cNvGrpSpPr/>
        <p:nvPr/>
      </p:nvGrpSpPr>
      <p:grpSpPr>
        <a:xfrm>
          <a:off x="0" y="0"/>
          <a:ext cx="0" cy="0"/>
          <a:chOff x="0" y="0"/>
          <a:chExt cx="0" cy="0"/>
        </a:xfrm>
      </p:grpSpPr>
      <p:sp>
        <p:nvSpPr>
          <p:cNvPr id="292" name="Google Shape;292;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3000"/>
            </a:blip>
            <a:stretch>
              <a:fillRect l="-9999" r="-8839" b="-6169"/>
            </a:stretch>
          </a:blipFill>
          <a:ln>
            <a:noFill/>
          </a:ln>
        </p:spPr>
      </p:sp>
      <p:sp>
        <p:nvSpPr>
          <p:cNvPr id="293" name="Google Shape;293;p23"/>
          <p:cNvSpPr txBox="1"/>
          <p:nvPr/>
        </p:nvSpPr>
        <p:spPr>
          <a:xfrm>
            <a:off x="758300" y="632500"/>
            <a:ext cx="14804100" cy="8466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5500" b="1" i="0" u="none" strike="noStrike" cap="none" dirty="0">
                <a:solidFill>
                  <a:srgbClr val="56AEFF"/>
                </a:solidFill>
                <a:latin typeface="Montserrat"/>
                <a:ea typeface="Montserrat"/>
                <a:cs typeface="Montserrat"/>
                <a:sym typeface="Montserrat"/>
              </a:rPr>
              <a:t>IMPLEMENTED ALGORITHMS</a:t>
            </a:r>
            <a:endParaRPr sz="5500" b="1">
              <a:latin typeface="Montserrat"/>
              <a:ea typeface="Montserrat"/>
              <a:cs typeface="Montserrat"/>
              <a:sym typeface="Montserrat"/>
            </a:endParaRPr>
          </a:p>
        </p:txBody>
      </p:sp>
      <p:sp>
        <p:nvSpPr>
          <p:cNvPr id="294" name="Google Shape;294;p23"/>
          <p:cNvSpPr/>
          <p:nvPr/>
        </p:nvSpPr>
        <p:spPr>
          <a:xfrm>
            <a:off x="6975317" y="-2198044"/>
            <a:ext cx="4337366" cy="4337366"/>
          </a:xfrm>
          <a:custGeom>
            <a:avLst/>
            <a:gdLst/>
            <a:ahLst/>
            <a:cxnLst/>
            <a:rect l="l" t="t" r="r" b="b"/>
            <a:pathLst>
              <a:path w="4337366" h="4337366" extrusionOk="0">
                <a:moveTo>
                  <a:pt x="0" y="0"/>
                </a:moveTo>
                <a:lnTo>
                  <a:pt x="4337366" y="0"/>
                </a:lnTo>
                <a:lnTo>
                  <a:pt x="4337366" y="4337366"/>
                </a:lnTo>
                <a:lnTo>
                  <a:pt x="0" y="4337366"/>
                </a:lnTo>
                <a:lnTo>
                  <a:pt x="0" y="0"/>
                </a:lnTo>
                <a:close/>
              </a:path>
            </a:pathLst>
          </a:custGeom>
          <a:blipFill rotWithShape="1">
            <a:blip r:embed="rId4">
              <a:alphaModFix amt="29000"/>
            </a:blip>
            <a:stretch>
              <a:fillRect/>
            </a:stretch>
          </a:blipFill>
          <a:ln>
            <a:noFill/>
          </a:ln>
        </p:spPr>
      </p:sp>
      <p:sp>
        <p:nvSpPr>
          <p:cNvPr id="295" name="Google Shape;295;p23"/>
          <p:cNvSpPr txBox="1"/>
          <p:nvPr/>
        </p:nvSpPr>
        <p:spPr>
          <a:xfrm>
            <a:off x="758291" y="2214199"/>
            <a:ext cx="12355200" cy="6285000"/>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4400" i="0" u="none" strike="noStrike" cap="none" dirty="0">
                <a:solidFill>
                  <a:srgbClr val="FFFFFF"/>
                </a:solidFill>
                <a:latin typeface="Montserrat Medium"/>
                <a:ea typeface="Montserrat Medium"/>
                <a:cs typeface="Montserrat Medium"/>
                <a:sym typeface="Montserrat Medium"/>
              </a:rPr>
              <a:t>Logistic Regression </a:t>
            </a:r>
            <a:endParaRPr sz="4400">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4400" i="0" u="none" strike="noStrike" cap="none" dirty="0">
                <a:solidFill>
                  <a:srgbClr val="FFFFFF"/>
                </a:solidFill>
                <a:latin typeface="Montserrat Medium"/>
                <a:ea typeface="Montserrat Medium"/>
                <a:cs typeface="Montserrat Medium"/>
                <a:sym typeface="Montserrat Medium"/>
              </a:rPr>
              <a:t>Decision Tree</a:t>
            </a:r>
            <a:endParaRPr sz="4400">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4400" i="0" u="none" strike="noStrike" cap="none" dirty="0">
                <a:solidFill>
                  <a:srgbClr val="FFFFFF"/>
                </a:solidFill>
                <a:latin typeface="Montserrat Medium"/>
                <a:ea typeface="Montserrat Medium"/>
                <a:cs typeface="Montserrat Medium"/>
                <a:sym typeface="Montserrat Medium"/>
              </a:rPr>
              <a:t>Random Forest </a:t>
            </a:r>
            <a:endParaRPr sz="4400">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4400" i="0" u="none" strike="noStrike" cap="none" dirty="0">
                <a:solidFill>
                  <a:srgbClr val="FFFFFF"/>
                </a:solidFill>
                <a:latin typeface="Montserrat Medium"/>
                <a:ea typeface="Montserrat Medium"/>
                <a:cs typeface="Montserrat Medium"/>
                <a:sym typeface="Montserrat Medium"/>
              </a:rPr>
              <a:t>Naive </a:t>
            </a:r>
            <a:r>
              <a:rPr lang="en-US" sz="4400" i="0" u="none" strike="noStrike" cap="none" dirty="0" err="1">
                <a:solidFill>
                  <a:srgbClr val="FFFFFF"/>
                </a:solidFill>
                <a:latin typeface="Montserrat Medium"/>
                <a:ea typeface="Montserrat Medium"/>
                <a:cs typeface="Montserrat Medium"/>
                <a:sym typeface="Montserrat Medium"/>
              </a:rPr>
              <a:t>Bayes</a:t>
            </a:r>
            <a:endParaRPr sz="4400">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4400" i="0" u="none" strike="noStrike" cap="none" dirty="0">
                <a:solidFill>
                  <a:srgbClr val="FFFFFF"/>
                </a:solidFill>
                <a:latin typeface="Montserrat Medium"/>
                <a:ea typeface="Montserrat Medium"/>
                <a:cs typeface="Montserrat Medium"/>
                <a:sym typeface="Montserrat Medium"/>
              </a:rPr>
              <a:t>Support Vector Machine</a:t>
            </a:r>
            <a:endParaRPr sz="4400">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4400" i="0" u="none" strike="noStrike" cap="none" dirty="0">
                <a:solidFill>
                  <a:srgbClr val="FFFFFF"/>
                </a:solidFill>
                <a:latin typeface="Montserrat Medium"/>
                <a:ea typeface="Montserrat Medium"/>
                <a:cs typeface="Montserrat Medium"/>
                <a:sym typeface="Montserrat Medium"/>
              </a:rPr>
              <a:t>Gradient Boosting </a:t>
            </a:r>
            <a:endParaRPr sz="4400">
              <a:latin typeface="Montserrat Medium"/>
              <a:ea typeface="Montserrat Medium"/>
              <a:cs typeface="Montserrat Medium"/>
              <a:sym typeface="Montserrat Medium"/>
            </a:endParaRPr>
          </a:p>
          <a:p>
            <a:pPr marL="0" marR="0" lvl="0" indent="0" algn="l" rtl="0">
              <a:lnSpc>
                <a:spcPct val="138000"/>
              </a:lnSpc>
              <a:spcBef>
                <a:spcPts val="0"/>
              </a:spcBef>
              <a:spcAft>
                <a:spcPts val="0"/>
              </a:spcAft>
              <a:buNone/>
            </a:pPr>
            <a:r>
              <a:rPr lang="en-US" sz="4400" i="0" u="none" strike="noStrike" cap="none" dirty="0">
                <a:solidFill>
                  <a:srgbClr val="FFFFFF"/>
                </a:solidFill>
                <a:latin typeface="Montserrat Medium"/>
                <a:ea typeface="Montserrat Medium"/>
                <a:cs typeface="Montserrat Medium"/>
                <a:sym typeface="Montserrat Medium"/>
              </a:rPr>
              <a:t>XG Boosting</a:t>
            </a:r>
            <a:endParaRPr sz="4400">
              <a:latin typeface="Montserrat Medium"/>
              <a:ea typeface="Montserrat Medium"/>
              <a:cs typeface="Montserrat Medium"/>
              <a:sym typeface="Montserrat Medium"/>
            </a:endParaRPr>
          </a:p>
        </p:txBody>
      </p:sp>
      <p:sp>
        <p:nvSpPr>
          <p:cNvPr id="296" name="Google Shape;296;p23"/>
          <p:cNvSpPr/>
          <p:nvPr/>
        </p:nvSpPr>
        <p:spPr>
          <a:xfrm>
            <a:off x="-892467" y="8377832"/>
            <a:ext cx="4337366" cy="4337366"/>
          </a:xfrm>
          <a:custGeom>
            <a:avLst/>
            <a:gdLst/>
            <a:ahLst/>
            <a:cxnLst/>
            <a:rect l="l" t="t" r="r" b="b"/>
            <a:pathLst>
              <a:path w="4337366" h="4337366" extrusionOk="0">
                <a:moveTo>
                  <a:pt x="0" y="0"/>
                </a:moveTo>
                <a:lnTo>
                  <a:pt x="4337366" y="0"/>
                </a:lnTo>
                <a:lnTo>
                  <a:pt x="4337366" y="4337366"/>
                </a:lnTo>
                <a:lnTo>
                  <a:pt x="0" y="4337366"/>
                </a:lnTo>
                <a:lnTo>
                  <a:pt x="0" y="0"/>
                </a:lnTo>
                <a:close/>
              </a:path>
            </a:pathLst>
          </a:custGeom>
          <a:blipFill rotWithShape="1">
            <a:blip r:embed="rId4">
              <a:alphaModFix amt="29000"/>
            </a:blip>
            <a:stretch>
              <a:fillRect/>
            </a:stretch>
          </a:blipFill>
          <a:ln>
            <a:noFill/>
          </a:ln>
        </p:spPr>
      </p:sp>
    </p:spTree>
  </p:cSld>
  <p:clrMapOvr>
    <a:masterClrMapping/>
  </p:clrMapOvr>
  <p:transition spd="med">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1" name="Google Shape;301;p24"/>
          <p:cNvGrpSpPr/>
          <p:nvPr/>
        </p:nvGrpSpPr>
        <p:grpSpPr>
          <a:xfrm>
            <a:off x="13777877" y="2205859"/>
            <a:ext cx="3247787" cy="3477779"/>
            <a:chOff x="0" y="-76200"/>
            <a:chExt cx="830210" cy="889000"/>
          </a:xfrm>
        </p:grpSpPr>
        <p:sp>
          <p:nvSpPr>
            <p:cNvPr id="302" name="Google Shape;302;p24"/>
            <p:cNvSpPr/>
            <p:nvPr/>
          </p:nvSpPr>
          <p:spPr>
            <a:xfrm>
              <a:off x="0" y="0"/>
              <a:ext cx="830210" cy="223420"/>
            </a:xfrm>
            <a:custGeom>
              <a:avLst/>
              <a:gdLst/>
              <a:ahLst/>
              <a:cxnLst/>
              <a:rect l="l" t="t" r="r" b="b"/>
              <a:pathLst>
                <a:path w="830210" h="223420" extrusionOk="0">
                  <a:moveTo>
                    <a:pt x="7151" y="0"/>
                  </a:moveTo>
                  <a:lnTo>
                    <a:pt x="823059" y="0"/>
                  </a:lnTo>
                  <a:cubicBezTo>
                    <a:pt x="824956" y="0"/>
                    <a:pt x="826775" y="753"/>
                    <a:pt x="828116" y="2095"/>
                  </a:cubicBezTo>
                  <a:cubicBezTo>
                    <a:pt x="829457" y="3436"/>
                    <a:pt x="830210" y="5255"/>
                    <a:pt x="830210" y="7151"/>
                  </a:cubicBezTo>
                  <a:lnTo>
                    <a:pt x="830210" y="216268"/>
                  </a:lnTo>
                  <a:cubicBezTo>
                    <a:pt x="830210" y="218165"/>
                    <a:pt x="829457" y="219984"/>
                    <a:pt x="828116" y="221325"/>
                  </a:cubicBezTo>
                  <a:cubicBezTo>
                    <a:pt x="826775" y="222666"/>
                    <a:pt x="824956" y="223420"/>
                    <a:pt x="823059" y="223420"/>
                  </a:cubicBezTo>
                  <a:lnTo>
                    <a:pt x="7151" y="223420"/>
                  </a:lnTo>
                  <a:cubicBezTo>
                    <a:pt x="5255" y="223420"/>
                    <a:pt x="3436" y="222666"/>
                    <a:pt x="2095" y="221325"/>
                  </a:cubicBezTo>
                  <a:cubicBezTo>
                    <a:pt x="753" y="219984"/>
                    <a:pt x="0" y="218165"/>
                    <a:pt x="0" y="216268"/>
                  </a:cubicBezTo>
                  <a:lnTo>
                    <a:pt x="0" y="7151"/>
                  </a:lnTo>
                  <a:cubicBezTo>
                    <a:pt x="0" y="5255"/>
                    <a:pt x="753" y="3436"/>
                    <a:pt x="2095" y="2095"/>
                  </a:cubicBezTo>
                  <a:cubicBezTo>
                    <a:pt x="3436" y="753"/>
                    <a:pt x="5255" y="0"/>
                    <a:pt x="7151" y="0"/>
                  </a:cubicBezTo>
                  <a:close/>
                </a:path>
              </a:pathLst>
            </a:custGeom>
            <a:solidFill>
              <a:srgbClr val="55C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txBox="1"/>
            <p:nvPr/>
          </p:nvSpPr>
          <p:spPr>
            <a:xfrm>
              <a:off x="0" y="-76200"/>
              <a:ext cx="812800" cy="8890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20"/>
                </a:lnSpc>
                <a:spcBef>
                  <a:spcPts val="0"/>
                </a:spcBef>
                <a:spcAft>
                  <a:spcPts val="0"/>
                </a:spcAft>
                <a:buNone/>
              </a:pPr>
              <a:r>
                <a:rPr lang="en-US" sz="2499" b="0" i="0" u="none" strike="noStrike" cap="none">
                  <a:solidFill>
                    <a:srgbClr val="FFFFFF"/>
                  </a:solidFill>
                  <a:latin typeface="Arial"/>
                  <a:ea typeface="Arial"/>
                  <a:cs typeface="Arial"/>
                  <a:sym typeface="Arial"/>
                </a:rPr>
                <a:t>TPR,FPR</a:t>
              </a:r>
              <a:endParaRPr/>
            </a:p>
          </p:txBody>
        </p:sp>
      </p:grpSp>
      <p:grpSp>
        <p:nvGrpSpPr>
          <p:cNvPr id="304" name="Google Shape;304;p24"/>
          <p:cNvGrpSpPr/>
          <p:nvPr/>
        </p:nvGrpSpPr>
        <p:grpSpPr>
          <a:xfrm>
            <a:off x="13775485" y="3946104"/>
            <a:ext cx="3247787" cy="3477779"/>
            <a:chOff x="0" y="-76200"/>
            <a:chExt cx="830210" cy="889000"/>
          </a:xfrm>
        </p:grpSpPr>
        <p:sp>
          <p:nvSpPr>
            <p:cNvPr id="305" name="Google Shape;305;p24"/>
            <p:cNvSpPr/>
            <p:nvPr/>
          </p:nvSpPr>
          <p:spPr>
            <a:xfrm>
              <a:off x="0" y="0"/>
              <a:ext cx="830210" cy="223420"/>
            </a:xfrm>
            <a:custGeom>
              <a:avLst/>
              <a:gdLst/>
              <a:ahLst/>
              <a:cxnLst/>
              <a:rect l="l" t="t" r="r" b="b"/>
              <a:pathLst>
                <a:path w="830210" h="223420" extrusionOk="0">
                  <a:moveTo>
                    <a:pt x="7151" y="0"/>
                  </a:moveTo>
                  <a:lnTo>
                    <a:pt x="823059" y="0"/>
                  </a:lnTo>
                  <a:cubicBezTo>
                    <a:pt x="824956" y="0"/>
                    <a:pt x="826775" y="753"/>
                    <a:pt x="828116" y="2095"/>
                  </a:cubicBezTo>
                  <a:cubicBezTo>
                    <a:pt x="829457" y="3436"/>
                    <a:pt x="830210" y="5255"/>
                    <a:pt x="830210" y="7151"/>
                  </a:cubicBezTo>
                  <a:lnTo>
                    <a:pt x="830210" y="216268"/>
                  </a:lnTo>
                  <a:cubicBezTo>
                    <a:pt x="830210" y="218165"/>
                    <a:pt x="829457" y="219984"/>
                    <a:pt x="828116" y="221325"/>
                  </a:cubicBezTo>
                  <a:cubicBezTo>
                    <a:pt x="826775" y="222666"/>
                    <a:pt x="824956" y="223420"/>
                    <a:pt x="823059" y="223420"/>
                  </a:cubicBezTo>
                  <a:lnTo>
                    <a:pt x="7151" y="223420"/>
                  </a:lnTo>
                  <a:cubicBezTo>
                    <a:pt x="5255" y="223420"/>
                    <a:pt x="3436" y="222666"/>
                    <a:pt x="2095" y="221325"/>
                  </a:cubicBezTo>
                  <a:cubicBezTo>
                    <a:pt x="753" y="219984"/>
                    <a:pt x="0" y="218165"/>
                    <a:pt x="0" y="216268"/>
                  </a:cubicBezTo>
                  <a:lnTo>
                    <a:pt x="0" y="7151"/>
                  </a:lnTo>
                  <a:cubicBezTo>
                    <a:pt x="0" y="5255"/>
                    <a:pt x="753" y="3436"/>
                    <a:pt x="2095" y="2095"/>
                  </a:cubicBezTo>
                  <a:cubicBezTo>
                    <a:pt x="3436" y="753"/>
                    <a:pt x="5255" y="0"/>
                    <a:pt x="7151" y="0"/>
                  </a:cubicBezTo>
                  <a:close/>
                </a:path>
              </a:pathLst>
            </a:custGeom>
            <a:solidFill>
              <a:srgbClr val="3E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txBox="1"/>
            <p:nvPr/>
          </p:nvSpPr>
          <p:spPr>
            <a:xfrm>
              <a:off x="0" y="-76200"/>
              <a:ext cx="812800" cy="8890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20"/>
                </a:lnSpc>
                <a:spcBef>
                  <a:spcPts val="0"/>
                </a:spcBef>
                <a:spcAft>
                  <a:spcPts val="0"/>
                </a:spcAft>
                <a:buNone/>
              </a:pPr>
              <a:r>
                <a:rPr lang="en-US" sz="2499" b="0" i="0" u="none" strike="noStrike" cap="none">
                  <a:solidFill>
                    <a:srgbClr val="FFFFFF"/>
                  </a:solidFill>
                  <a:latin typeface="Arial"/>
                  <a:ea typeface="Arial"/>
                  <a:cs typeface="Arial"/>
                  <a:sym typeface="Arial"/>
                </a:rPr>
                <a:t>PRECISION</a:t>
              </a:r>
              <a:endParaRPr/>
            </a:p>
          </p:txBody>
        </p:sp>
      </p:grpSp>
      <p:grpSp>
        <p:nvGrpSpPr>
          <p:cNvPr id="307" name="Google Shape;307;p24"/>
          <p:cNvGrpSpPr/>
          <p:nvPr/>
        </p:nvGrpSpPr>
        <p:grpSpPr>
          <a:xfrm>
            <a:off x="13767987" y="5787670"/>
            <a:ext cx="3247787" cy="3477779"/>
            <a:chOff x="0" y="-76200"/>
            <a:chExt cx="830210" cy="889000"/>
          </a:xfrm>
        </p:grpSpPr>
        <p:sp>
          <p:nvSpPr>
            <p:cNvPr id="308" name="Google Shape;308;p24"/>
            <p:cNvSpPr/>
            <p:nvPr/>
          </p:nvSpPr>
          <p:spPr>
            <a:xfrm>
              <a:off x="0" y="0"/>
              <a:ext cx="830210" cy="223420"/>
            </a:xfrm>
            <a:custGeom>
              <a:avLst/>
              <a:gdLst/>
              <a:ahLst/>
              <a:cxnLst/>
              <a:rect l="l" t="t" r="r" b="b"/>
              <a:pathLst>
                <a:path w="830210" h="223420" extrusionOk="0">
                  <a:moveTo>
                    <a:pt x="7151" y="0"/>
                  </a:moveTo>
                  <a:lnTo>
                    <a:pt x="823059" y="0"/>
                  </a:lnTo>
                  <a:cubicBezTo>
                    <a:pt x="824956" y="0"/>
                    <a:pt x="826775" y="753"/>
                    <a:pt x="828116" y="2095"/>
                  </a:cubicBezTo>
                  <a:cubicBezTo>
                    <a:pt x="829457" y="3436"/>
                    <a:pt x="830210" y="5255"/>
                    <a:pt x="830210" y="7151"/>
                  </a:cubicBezTo>
                  <a:lnTo>
                    <a:pt x="830210" y="216268"/>
                  </a:lnTo>
                  <a:cubicBezTo>
                    <a:pt x="830210" y="218165"/>
                    <a:pt x="829457" y="219984"/>
                    <a:pt x="828116" y="221325"/>
                  </a:cubicBezTo>
                  <a:cubicBezTo>
                    <a:pt x="826775" y="222666"/>
                    <a:pt x="824956" y="223420"/>
                    <a:pt x="823059" y="223420"/>
                  </a:cubicBezTo>
                  <a:lnTo>
                    <a:pt x="7151" y="223420"/>
                  </a:lnTo>
                  <a:cubicBezTo>
                    <a:pt x="5255" y="223420"/>
                    <a:pt x="3436" y="222666"/>
                    <a:pt x="2095" y="221325"/>
                  </a:cubicBezTo>
                  <a:cubicBezTo>
                    <a:pt x="753" y="219984"/>
                    <a:pt x="0" y="218165"/>
                    <a:pt x="0" y="216268"/>
                  </a:cubicBezTo>
                  <a:lnTo>
                    <a:pt x="0" y="7151"/>
                  </a:lnTo>
                  <a:cubicBezTo>
                    <a:pt x="0" y="5255"/>
                    <a:pt x="753" y="3436"/>
                    <a:pt x="2095" y="2095"/>
                  </a:cubicBezTo>
                  <a:cubicBezTo>
                    <a:pt x="3436" y="753"/>
                    <a:pt x="5255" y="0"/>
                    <a:pt x="7151" y="0"/>
                  </a:cubicBezTo>
                  <a:close/>
                </a:path>
              </a:pathLst>
            </a:custGeom>
            <a:solidFill>
              <a:srgbClr val="37C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txBox="1"/>
            <p:nvPr/>
          </p:nvSpPr>
          <p:spPr>
            <a:xfrm>
              <a:off x="0" y="-76200"/>
              <a:ext cx="812800" cy="8890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20"/>
                </a:lnSpc>
                <a:spcBef>
                  <a:spcPts val="0"/>
                </a:spcBef>
                <a:spcAft>
                  <a:spcPts val="0"/>
                </a:spcAft>
                <a:buNone/>
              </a:pPr>
              <a:r>
                <a:rPr lang="en-US" sz="2499" b="0" i="0" u="none" strike="noStrike" cap="none">
                  <a:solidFill>
                    <a:srgbClr val="FFFFFF"/>
                  </a:solidFill>
                  <a:latin typeface="Arial"/>
                  <a:ea typeface="Arial"/>
                  <a:cs typeface="Arial"/>
                  <a:sym typeface="Arial"/>
                </a:rPr>
                <a:t>SENSITIVITY</a:t>
              </a:r>
              <a:endParaRPr/>
            </a:p>
          </p:txBody>
        </p:sp>
      </p:grpSp>
      <p:grpSp>
        <p:nvGrpSpPr>
          <p:cNvPr id="310" name="Google Shape;310;p24"/>
          <p:cNvGrpSpPr/>
          <p:nvPr/>
        </p:nvGrpSpPr>
        <p:grpSpPr>
          <a:xfrm>
            <a:off x="13753718" y="7349489"/>
            <a:ext cx="3247787" cy="3552296"/>
            <a:chOff x="0" y="-95250"/>
            <a:chExt cx="830210" cy="908050"/>
          </a:xfrm>
        </p:grpSpPr>
        <p:sp>
          <p:nvSpPr>
            <p:cNvPr id="311" name="Google Shape;311;p24"/>
            <p:cNvSpPr/>
            <p:nvPr/>
          </p:nvSpPr>
          <p:spPr>
            <a:xfrm>
              <a:off x="0" y="0"/>
              <a:ext cx="830210" cy="247377"/>
            </a:xfrm>
            <a:custGeom>
              <a:avLst/>
              <a:gdLst/>
              <a:ahLst/>
              <a:cxnLst/>
              <a:rect l="l" t="t" r="r" b="b"/>
              <a:pathLst>
                <a:path w="830210" h="247377" extrusionOk="0">
                  <a:moveTo>
                    <a:pt x="7151" y="0"/>
                  </a:moveTo>
                  <a:lnTo>
                    <a:pt x="823059" y="0"/>
                  </a:lnTo>
                  <a:cubicBezTo>
                    <a:pt x="824956" y="0"/>
                    <a:pt x="826775" y="753"/>
                    <a:pt x="828116" y="2095"/>
                  </a:cubicBezTo>
                  <a:cubicBezTo>
                    <a:pt x="829457" y="3436"/>
                    <a:pt x="830210" y="5255"/>
                    <a:pt x="830210" y="7151"/>
                  </a:cubicBezTo>
                  <a:lnTo>
                    <a:pt x="830210" y="240226"/>
                  </a:lnTo>
                  <a:cubicBezTo>
                    <a:pt x="830210" y="242122"/>
                    <a:pt x="829457" y="243941"/>
                    <a:pt x="828116" y="245282"/>
                  </a:cubicBezTo>
                  <a:cubicBezTo>
                    <a:pt x="826775" y="246624"/>
                    <a:pt x="824956" y="247377"/>
                    <a:pt x="823059" y="247377"/>
                  </a:cubicBezTo>
                  <a:lnTo>
                    <a:pt x="7151" y="247377"/>
                  </a:lnTo>
                  <a:cubicBezTo>
                    <a:pt x="5255" y="247377"/>
                    <a:pt x="3436" y="246624"/>
                    <a:pt x="2095" y="245282"/>
                  </a:cubicBezTo>
                  <a:cubicBezTo>
                    <a:pt x="753" y="243941"/>
                    <a:pt x="0" y="242122"/>
                    <a:pt x="0" y="240226"/>
                  </a:cubicBezTo>
                  <a:lnTo>
                    <a:pt x="0" y="7151"/>
                  </a:lnTo>
                  <a:cubicBezTo>
                    <a:pt x="0" y="5255"/>
                    <a:pt x="753" y="3436"/>
                    <a:pt x="2095" y="2095"/>
                  </a:cubicBezTo>
                  <a:cubicBezTo>
                    <a:pt x="3436" y="753"/>
                    <a:pt x="5255" y="0"/>
                    <a:pt x="7151" y="0"/>
                  </a:cubicBezTo>
                  <a:close/>
                </a:path>
              </a:pathLst>
            </a:custGeom>
            <a:solidFill>
              <a:srgbClr val="2C92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300">
                <a:solidFill>
                  <a:schemeClr val="lt1"/>
                </a:solidFill>
                <a:latin typeface="Calibri"/>
                <a:ea typeface="Calibri"/>
                <a:cs typeface="Calibri"/>
                <a:sym typeface="Calibri"/>
              </a:endParaRPr>
            </a:p>
          </p:txBody>
        </p:sp>
        <p:sp>
          <p:nvSpPr>
            <p:cNvPr id="312" name="Google Shape;312;p24"/>
            <p:cNvSpPr txBox="1"/>
            <p:nvPr/>
          </p:nvSpPr>
          <p:spPr>
            <a:xfrm>
              <a:off x="0" y="-95250"/>
              <a:ext cx="812800" cy="90805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3300">
                  <a:solidFill>
                    <a:srgbClr val="FFFFFF"/>
                  </a:solidFill>
                  <a:latin typeface="Arial"/>
                  <a:ea typeface="Arial"/>
                  <a:cs typeface="Arial"/>
                  <a:sym typeface="Arial"/>
                </a:rPr>
                <a:t>ROC</a:t>
              </a:r>
              <a:endParaRPr/>
            </a:p>
          </p:txBody>
        </p:sp>
      </p:grpSp>
      <p:cxnSp>
        <p:nvCxnSpPr>
          <p:cNvPr id="313" name="Google Shape;313;p24"/>
          <p:cNvCxnSpPr/>
          <p:nvPr/>
        </p:nvCxnSpPr>
        <p:spPr>
          <a:xfrm rot="10800000">
            <a:off x="9419992" y="2940963"/>
            <a:ext cx="4357885" cy="0"/>
          </a:xfrm>
          <a:prstGeom prst="straightConnector1">
            <a:avLst/>
          </a:prstGeom>
          <a:noFill/>
          <a:ln w="38100" cap="flat" cmpd="sng">
            <a:solidFill>
              <a:srgbClr val="55C4D4"/>
            </a:solidFill>
            <a:prstDash val="solid"/>
            <a:round/>
            <a:headEnd type="none" w="sm" len="sm"/>
            <a:tailEnd type="none" w="sm" len="sm"/>
          </a:ln>
        </p:spPr>
      </p:cxnSp>
      <p:cxnSp>
        <p:nvCxnSpPr>
          <p:cNvPr id="314" name="Google Shape;314;p24"/>
          <p:cNvCxnSpPr/>
          <p:nvPr/>
        </p:nvCxnSpPr>
        <p:spPr>
          <a:xfrm flipH="1">
            <a:off x="4507118" y="2940963"/>
            <a:ext cx="4357837" cy="21377"/>
          </a:xfrm>
          <a:prstGeom prst="straightConnector1">
            <a:avLst/>
          </a:prstGeom>
          <a:noFill/>
          <a:ln w="38100" cap="flat" cmpd="sng">
            <a:solidFill>
              <a:srgbClr val="55C4D4"/>
            </a:solidFill>
            <a:prstDash val="solid"/>
            <a:round/>
            <a:headEnd type="none" w="sm" len="sm"/>
            <a:tailEnd type="none" w="sm" len="sm"/>
          </a:ln>
        </p:spPr>
      </p:cxnSp>
      <p:cxnSp>
        <p:nvCxnSpPr>
          <p:cNvPr id="315" name="Google Shape;315;p24"/>
          <p:cNvCxnSpPr/>
          <p:nvPr/>
        </p:nvCxnSpPr>
        <p:spPr>
          <a:xfrm rot="10800000">
            <a:off x="9984032" y="4674009"/>
            <a:ext cx="3791453" cy="7198"/>
          </a:xfrm>
          <a:prstGeom prst="straightConnector1">
            <a:avLst/>
          </a:prstGeom>
          <a:noFill/>
          <a:ln w="38100" cap="flat" cmpd="sng">
            <a:solidFill>
              <a:srgbClr val="3EDAD8"/>
            </a:solidFill>
            <a:prstDash val="solid"/>
            <a:round/>
            <a:headEnd type="none" w="sm" len="sm"/>
            <a:tailEnd type="none" w="sm" len="sm"/>
          </a:ln>
        </p:spPr>
      </p:cxnSp>
      <p:cxnSp>
        <p:nvCxnSpPr>
          <p:cNvPr id="316" name="Google Shape;316;p24"/>
          <p:cNvCxnSpPr/>
          <p:nvPr/>
        </p:nvCxnSpPr>
        <p:spPr>
          <a:xfrm flipH="1">
            <a:off x="4507118" y="4674009"/>
            <a:ext cx="3793828" cy="9525"/>
          </a:xfrm>
          <a:prstGeom prst="straightConnector1">
            <a:avLst/>
          </a:prstGeom>
          <a:noFill/>
          <a:ln w="38100" cap="flat" cmpd="sng">
            <a:solidFill>
              <a:srgbClr val="3EDAD8"/>
            </a:solidFill>
            <a:prstDash val="solid"/>
            <a:round/>
            <a:headEnd type="none" w="sm" len="sm"/>
            <a:tailEnd type="none" w="sm" len="sm"/>
          </a:ln>
        </p:spPr>
      </p:cxnSp>
      <p:cxnSp>
        <p:nvCxnSpPr>
          <p:cNvPr id="317" name="Google Shape;317;p24"/>
          <p:cNvCxnSpPr/>
          <p:nvPr/>
        </p:nvCxnSpPr>
        <p:spPr>
          <a:xfrm flipH="1">
            <a:off x="10567152" y="6522774"/>
            <a:ext cx="3200835" cy="2327"/>
          </a:xfrm>
          <a:prstGeom prst="straightConnector1">
            <a:avLst/>
          </a:prstGeom>
          <a:noFill/>
          <a:ln w="38100" cap="flat" cmpd="sng">
            <a:solidFill>
              <a:srgbClr val="37C9EF"/>
            </a:solidFill>
            <a:prstDash val="solid"/>
            <a:round/>
            <a:headEnd type="none" w="sm" len="sm"/>
            <a:tailEnd type="none" w="sm" len="sm"/>
          </a:ln>
        </p:spPr>
      </p:cxnSp>
      <p:cxnSp>
        <p:nvCxnSpPr>
          <p:cNvPr id="318" name="Google Shape;318;p24"/>
          <p:cNvCxnSpPr/>
          <p:nvPr/>
        </p:nvCxnSpPr>
        <p:spPr>
          <a:xfrm rot="10800000">
            <a:off x="4507118" y="6525101"/>
            <a:ext cx="3210708" cy="0"/>
          </a:xfrm>
          <a:prstGeom prst="straightConnector1">
            <a:avLst/>
          </a:prstGeom>
          <a:noFill/>
          <a:ln w="38100" cap="flat" cmpd="sng">
            <a:solidFill>
              <a:srgbClr val="37C9EF"/>
            </a:solidFill>
            <a:prstDash val="solid"/>
            <a:round/>
            <a:headEnd type="none" w="sm" len="sm"/>
            <a:tailEnd type="none" w="sm" len="sm"/>
          </a:ln>
        </p:spPr>
      </p:cxnSp>
      <p:grpSp>
        <p:nvGrpSpPr>
          <p:cNvPr id="319" name="Google Shape;319;p24"/>
          <p:cNvGrpSpPr/>
          <p:nvPr/>
        </p:nvGrpSpPr>
        <p:grpSpPr>
          <a:xfrm>
            <a:off x="1242039" y="7310044"/>
            <a:ext cx="3265079" cy="3608669"/>
            <a:chOff x="0" y="-104775"/>
            <a:chExt cx="830210" cy="917575"/>
          </a:xfrm>
        </p:grpSpPr>
        <p:sp>
          <p:nvSpPr>
            <p:cNvPr id="320" name="Google Shape;320;p24"/>
            <p:cNvSpPr/>
            <p:nvPr/>
          </p:nvSpPr>
          <p:spPr>
            <a:xfrm>
              <a:off x="0" y="0"/>
              <a:ext cx="830210" cy="243645"/>
            </a:xfrm>
            <a:custGeom>
              <a:avLst/>
              <a:gdLst/>
              <a:ahLst/>
              <a:cxnLst/>
              <a:rect l="l" t="t" r="r" b="b"/>
              <a:pathLst>
                <a:path w="830210" h="243645" extrusionOk="0">
                  <a:moveTo>
                    <a:pt x="7113" y="0"/>
                  </a:moveTo>
                  <a:lnTo>
                    <a:pt x="823097" y="0"/>
                  </a:lnTo>
                  <a:cubicBezTo>
                    <a:pt x="824984" y="0"/>
                    <a:pt x="826793" y="749"/>
                    <a:pt x="828127" y="2083"/>
                  </a:cubicBezTo>
                  <a:cubicBezTo>
                    <a:pt x="829461" y="3417"/>
                    <a:pt x="830210" y="5227"/>
                    <a:pt x="830210" y="7113"/>
                  </a:cubicBezTo>
                  <a:lnTo>
                    <a:pt x="830210" y="236532"/>
                  </a:lnTo>
                  <a:cubicBezTo>
                    <a:pt x="830210" y="240460"/>
                    <a:pt x="827026" y="243645"/>
                    <a:pt x="823097" y="243645"/>
                  </a:cubicBezTo>
                  <a:lnTo>
                    <a:pt x="7113" y="243645"/>
                  </a:lnTo>
                  <a:cubicBezTo>
                    <a:pt x="5227" y="243645"/>
                    <a:pt x="3417" y="242896"/>
                    <a:pt x="2083" y="241562"/>
                  </a:cubicBezTo>
                  <a:cubicBezTo>
                    <a:pt x="749" y="240228"/>
                    <a:pt x="0" y="238418"/>
                    <a:pt x="0" y="236532"/>
                  </a:cubicBezTo>
                  <a:lnTo>
                    <a:pt x="0" y="7113"/>
                  </a:lnTo>
                  <a:cubicBezTo>
                    <a:pt x="0" y="3185"/>
                    <a:pt x="3185" y="0"/>
                    <a:pt x="7113" y="0"/>
                  </a:cubicBezTo>
                  <a:close/>
                </a:path>
              </a:pathLst>
            </a:custGeom>
            <a:solidFill>
              <a:srgbClr val="2C9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txBox="1"/>
            <p:nvPr/>
          </p:nvSpPr>
          <p:spPr>
            <a:xfrm>
              <a:off x="0" y="-104775"/>
              <a:ext cx="812800" cy="917575"/>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15"/>
                </a:lnSpc>
                <a:spcBef>
                  <a:spcPts val="0"/>
                </a:spcBef>
                <a:spcAft>
                  <a:spcPts val="0"/>
                </a:spcAft>
                <a:buNone/>
              </a:pPr>
              <a:r>
                <a:rPr lang="en-US" sz="3299">
                  <a:solidFill>
                    <a:srgbClr val="FFFFFF"/>
                  </a:solidFill>
                  <a:latin typeface="Arial"/>
                  <a:ea typeface="Arial"/>
                  <a:cs typeface="Arial"/>
                  <a:sym typeface="Arial"/>
                </a:rPr>
                <a:t>AUC </a:t>
              </a:r>
              <a:endParaRPr/>
            </a:p>
          </p:txBody>
        </p:sp>
      </p:grpSp>
      <p:grpSp>
        <p:nvGrpSpPr>
          <p:cNvPr id="322" name="Google Shape;322;p24"/>
          <p:cNvGrpSpPr/>
          <p:nvPr/>
        </p:nvGrpSpPr>
        <p:grpSpPr>
          <a:xfrm>
            <a:off x="1219200" y="2481618"/>
            <a:ext cx="3265079" cy="3496294"/>
            <a:chOff x="0" y="-76200"/>
            <a:chExt cx="830210" cy="889000"/>
          </a:xfrm>
        </p:grpSpPr>
        <p:sp>
          <p:nvSpPr>
            <p:cNvPr id="323" name="Google Shape;323;p24"/>
            <p:cNvSpPr/>
            <p:nvPr/>
          </p:nvSpPr>
          <p:spPr>
            <a:xfrm>
              <a:off x="0" y="0"/>
              <a:ext cx="830210" cy="223420"/>
            </a:xfrm>
            <a:custGeom>
              <a:avLst/>
              <a:gdLst/>
              <a:ahLst/>
              <a:cxnLst/>
              <a:rect l="l" t="t" r="r" b="b"/>
              <a:pathLst>
                <a:path w="830210" h="223420" extrusionOk="0">
                  <a:moveTo>
                    <a:pt x="7113" y="0"/>
                  </a:moveTo>
                  <a:lnTo>
                    <a:pt x="823097" y="0"/>
                  </a:lnTo>
                  <a:cubicBezTo>
                    <a:pt x="824984" y="0"/>
                    <a:pt x="826793" y="749"/>
                    <a:pt x="828127" y="2083"/>
                  </a:cubicBezTo>
                  <a:cubicBezTo>
                    <a:pt x="829461" y="3417"/>
                    <a:pt x="830210" y="5227"/>
                    <a:pt x="830210" y="7113"/>
                  </a:cubicBezTo>
                  <a:lnTo>
                    <a:pt x="830210" y="216306"/>
                  </a:lnTo>
                  <a:cubicBezTo>
                    <a:pt x="830210" y="220235"/>
                    <a:pt x="827026" y="223420"/>
                    <a:pt x="823097" y="223420"/>
                  </a:cubicBezTo>
                  <a:lnTo>
                    <a:pt x="7113" y="223420"/>
                  </a:lnTo>
                  <a:cubicBezTo>
                    <a:pt x="5227" y="223420"/>
                    <a:pt x="3417" y="222670"/>
                    <a:pt x="2083" y="221336"/>
                  </a:cubicBezTo>
                  <a:cubicBezTo>
                    <a:pt x="749" y="220002"/>
                    <a:pt x="0" y="218193"/>
                    <a:pt x="0" y="216306"/>
                  </a:cubicBezTo>
                  <a:lnTo>
                    <a:pt x="0" y="7113"/>
                  </a:lnTo>
                  <a:cubicBezTo>
                    <a:pt x="0" y="3185"/>
                    <a:pt x="3185" y="0"/>
                    <a:pt x="7113" y="0"/>
                  </a:cubicBezTo>
                  <a:close/>
                </a:path>
              </a:pathLst>
            </a:custGeom>
            <a:solidFill>
              <a:srgbClr val="55C4D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4"/>
            <p:cNvSpPr txBox="1"/>
            <p:nvPr/>
          </p:nvSpPr>
          <p:spPr>
            <a:xfrm>
              <a:off x="0" y="-76200"/>
              <a:ext cx="812800" cy="8890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20"/>
                </a:lnSpc>
                <a:spcBef>
                  <a:spcPts val="0"/>
                </a:spcBef>
                <a:spcAft>
                  <a:spcPts val="0"/>
                </a:spcAft>
                <a:buNone/>
              </a:pPr>
              <a:r>
                <a:rPr lang="en-US" sz="2499">
                  <a:solidFill>
                    <a:srgbClr val="FFFFFF"/>
                  </a:solidFill>
                  <a:latin typeface="Arial"/>
                  <a:ea typeface="Arial"/>
                  <a:cs typeface="Arial"/>
                  <a:sym typeface="Arial"/>
                </a:rPr>
                <a:t>RECALL</a:t>
              </a:r>
              <a:endParaRPr/>
            </a:p>
          </p:txBody>
        </p:sp>
      </p:grpSp>
      <p:grpSp>
        <p:nvGrpSpPr>
          <p:cNvPr id="325" name="Google Shape;325;p24"/>
          <p:cNvGrpSpPr/>
          <p:nvPr/>
        </p:nvGrpSpPr>
        <p:grpSpPr>
          <a:xfrm>
            <a:off x="1242039" y="3944517"/>
            <a:ext cx="3265079" cy="3496294"/>
            <a:chOff x="0" y="-76200"/>
            <a:chExt cx="830210" cy="889000"/>
          </a:xfrm>
        </p:grpSpPr>
        <p:sp>
          <p:nvSpPr>
            <p:cNvPr id="326" name="Google Shape;326;p24"/>
            <p:cNvSpPr/>
            <p:nvPr/>
          </p:nvSpPr>
          <p:spPr>
            <a:xfrm>
              <a:off x="0" y="0"/>
              <a:ext cx="830210" cy="223420"/>
            </a:xfrm>
            <a:custGeom>
              <a:avLst/>
              <a:gdLst/>
              <a:ahLst/>
              <a:cxnLst/>
              <a:rect l="l" t="t" r="r" b="b"/>
              <a:pathLst>
                <a:path w="830210" h="223420" extrusionOk="0">
                  <a:moveTo>
                    <a:pt x="7113" y="0"/>
                  </a:moveTo>
                  <a:lnTo>
                    <a:pt x="823097" y="0"/>
                  </a:lnTo>
                  <a:cubicBezTo>
                    <a:pt x="824984" y="0"/>
                    <a:pt x="826793" y="749"/>
                    <a:pt x="828127" y="2083"/>
                  </a:cubicBezTo>
                  <a:cubicBezTo>
                    <a:pt x="829461" y="3417"/>
                    <a:pt x="830210" y="5227"/>
                    <a:pt x="830210" y="7113"/>
                  </a:cubicBezTo>
                  <a:lnTo>
                    <a:pt x="830210" y="216306"/>
                  </a:lnTo>
                  <a:cubicBezTo>
                    <a:pt x="830210" y="220235"/>
                    <a:pt x="827026" y="223420"/>
                    <a:pt x="823097" y="223420"/>
                  </a:cubicBezTo>
                  <a:lnTo>
                    <a:pt x="7113" y="223420"/>
                  </a:lnTo>
                  <a:cubicBezTo>
                    <a:pt x="5227" y="223420"/>
                    <a:pt x="3417" y="222670"/>
                    <a:pt x="2083" y="221336"/>
                  </a:cubicBezTo>
                  <a:cubicBezTo>
                    <a:pt x="749" y="220002"/>
                    <a:pt x="0" y="218193"/>
                    <a:pt x="0" y="216306"/>
                  </a:cubicBezTo>
                  <a:lnTo>
                    <a:pt x="0" y="7113"/>
                  </a:lnTo>
                  <a:cubicBezTo>
                    <a:pt x="0" y="3185"/>
                    <a:pt x="3185" y="0"/>
                    <a:pt x="7113" y="0"/>
                  </a:cubicBezTo>
                  <a:close/>
                </a:path>
              </a:pathLst>
            </a:custGeom>
            <a:solidFill>
              <a:srgbClr val="3E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txBox="1"/>
            <p:nvPr/>
          </p:nvSpPr>
          <p:spPr>
            <a:xfrm>
              <a:off x="0" y="-76200"/>
              <a:ext cx="812800" cy="8890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20"/>
                </a:lnSpc>
                <a:spcBef>
                  <a:spcPts val="0"/>
                </a:spcBef>
                <a:spcAft>
                  <a:spcPts val="0"/>
                </a:spcAft>
                <a:buNone/>
              </a:pPr>
              <a:r>
                <a:rPr lang="en-US" sz="2499">
                  <a:solidFill>
                    <a:srgbClr val="FFFFFF"/>
                  </a:solidFill>
                  <a:latin typeface="Arial"/>
                  <a:ea typeface="Arial"/>
                  <a:cs typeface="Arial"/>
                  <a:sym typeface="Arial"/>
                </a:rPr>
                <a:t>SPECIFICITY</a:t>
              </a:r>
              <a:endParaRPr/>
            </a:p>
          </p:txBody>
        </p:sp>
      </p:grpSp>
      <p:grpSp>
        <p:nvGrpSpPr>
          <p:cNvPr id="328" name="Google Shape;328;p24"/>
          <p:cNvGrpSpPr/>
          <p:nvPr/>
        </p:nvGrpSpPr>
        <p:grpSpPr>
          <a:xfrm>
            <a:off x="1242039" y="5786083"/>
            <a:ext cx="3265079" cy="3496294"/>
            <a:chOff x="0" y="-76200"/>
            <a:chExt cx="830210" cy="889000"/>
          </a:xfrm>
        </p:grpSpPr>
        <p:sp>
          <p:nvSpPr>
            <p:cNvPr id="329" name="Google Shape;329;p24"/>
            <p:cNvSpPr/>
            <p:nvPr/>
          </p:nvSpPr>
          <p:spPr>
            <a:xfrm>
              <a:off x="0" y="0"/>
              <a:ext cx="830210" cy="223420"/>
            </a:xfrm>
            <a:custGeom>
              <a:avLst/>
              <a:gdLst/>
              <a:ahLst/>
              <a:cxnLst/>
              <a:rect l="l" t="t" r="r" b="b"/>
              <a:pathLst>
                <a:path w="830210" h="223420" extrusionOk="0">
                  <a:moveTo>
                    <a:pt x="7113" y="0"/>
                  </a:moveTo>
                  <a:lnTo>
                    <a:pt x="823097" y="0"/>
                  </a:lnTo>
                  <a:cubicBezTo>
                    <a:pt x="824984" y="0"/>
                    <a:pt x="826793" y="749"/>
                    <a:pt x="828127" y="2083"/>
                  </a:cubicBezTo>
                  <a:cubicBezTo>
                    <a:pt x="829461" y="3417"/>
                    <a:pt x="830210" y="5227"/>
                    <a:pt x="830210" y="7113"/>
                  </a:cubicBezTo>
                  <a:lnTo>
                    <a:pt x="830210" y="216306"/>
                  </a:lnTo>
                  <a:cubicBezTo>
                    <a:pt x="830210" y="220235"/>
                    <a:pt x="827026" y="223420"/>
                    <a:pt x="823097" y="223420"/>
                  </a:cubicBezTo>
                  <a:lnTo>
                    <a:pt x="7113" y="223420"/>
                  </a:lnTo>
                  <a:cubicBezTo>
                    <a:pt x="5227" y="223420"/>
                    <a:pt x="3417" y="222670"/>
                    <a:pt x="2083" y="221336"/>
                  </a:cubicBezTo>
                  <a:cubicBezTo>
                    <a:pt x="749" y="220002"/>
                    <a:pt x="0" y="218193"/>
                    <a:pt x="0" y="216306"/>
                  </a:cubicBezTo>
                  <a:lnTo>
                    <a:pt x="0" y="7113"/>
                  </a:lnTo>
                  <a:cubicBezTo>
                    <a:pt x="0" y="3185"/>
                    <a:pt x="3185" y="0"/>
                    <a:pt x="7113" y="0"/>
                  </a:cubicBezTo>
                  <a:close/>
                </a:path>
              </a:pathLst>
            </a:custGeom>
            <a:solidFill>
              <a:srgbClr val="37C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txBox="1"/>
            <p:nvPr/>
          </p:nvSpPr>
          <p:spPr>
            <a:xfrm>
              <a:off x="0" y="-76200"/>
              <a:ext cx="812800" cy="8890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20"/>
                </a:lnSpc>
                <a:spcBef>
                  <a:spcPts val="0"/>
                </a:spcBef>
                <a:spcAft>
                  <a:spcPts val="0"/>
                </a:spcAft>
                <a:buNone/>
              </a:pPr>
              <a:r>
                <a:rPr lang="en-US" sz="2499">
                  <a:solidFill>
                    <a:srgbClr val="FFFFFF"/>
                  </a:solidFill>
                  <a:latin typeface="Arial"/>
                  <a:ea typeface="Arial"/>
                  <a:cs typeface="Arial"/>
                  <a:sym typeface="Arial"/>
                </a:rPr>
                <a:t>ACCURACY</a:t>
              </a:r>
              <a:endParaRPr/>
            </a:p>
          </p:txBody>
        </p:sp>
      </p:grpSp>
      <p:cxnSp>
        <p:nvCxnSpPr>
          <p:cNvPr id="331" name="Google Shape;331;p24"/>
          <p:cNvCxnSpPr/>
          <p:nvPr/>
        </p:nvCxnSpPr>
        <p:spPr>
          <a:xfrm rot="5400000">
            <a:off x="7114243" y="5189562"/>
            <a:ext cx="4573399" cy="0"/>
          </a:xfrm>
          <a:prstGeom prst="straightConnector1">
            <a:avLst/>
          </a:prstGeom>
          <a:noFill/>
          <a:ln w="38100" cap="flat" cmpd="sng">
            <a:solidFill>
              <a:srgbClr val="55C4D4"/>
            </a:solidFill>
            <a:prstDash val="solid"/>
            <a:round/>
            <a:headEnd type="none" w="sm" len="sm"/>
            <a:tailEnd type="none" w="sm" len="sm"/>
          </a:ln>
        </p:spPr>
      </p:cxnSp>
      <p:cxnSp>
        <p:nvCxnSpPr>
          <p:cNvPr id="332" name="Google Shape;332;p24"/>
          <p:cNvCxnSpPr/>
          <p:nvPr/>
        </p:nvCxnSpPr>
        <p:spPr>
          <a:xfrm rot="5400000">
            <a:off x="6578349" y="5189562"/>
            <a:ext cx="4573399" cy="0"/>
          </a:xfrm>
          <a:prstGeom prst="straightConnector1">
            <a:avLst/>
          </a:prstGeom>
          <a:noFill/>
          <a:ln w="38100" cap="flat" cmpd="sng">
            <a:solidFill>
              <a:srgbClr val="55C4D4"/>
            </a:solidFill>
            <a:prstDash val="solid"/>
            <a:round/>
            <a:headEnd type="none" w="sm" len="sm"/>
            <a:tailEnd type="none" w="sm" len="sm"/>
          </a:ln>
        </p:spPr>
      </p:cxnSp>
      <p:cxnSp>
        <p:nvCxnSpPr>
          <p:cNvPr id="333" name="Google Shape;333;p24"/>
          <p:cNvCxnSpPr/>
          <p:nvPr/>
        </p:nvCxnSpPr>
        <p:spPr>
          <a:xfrm rot="5400000">
            <a:off x="8582906" y="6056086"/>
            <a:ext cx="2840352" cy="0"/>
          </a:xfrm>
          <a:prstGeom prst="straightConnector1">
            <a:avLst/>
          </a:prstGeom>
          <a:noFill/>
          <a:ln w="38100" cap="flat" cmpd="sng">
            <a:solidFill>
              <a:srgbClr val="3EDAD8"/>
            </a:solidFill>
            <a:prstDash val="solid"/>
            <a:round/>
            <a:headEnd type="none" w="sm" len="sm"/>
            <a:tailEnd type="none" w="sm" len="sm"/>
          </a:ln>
        </p:spPr>
      </p:cxnSp>
      <p:cxnSp>
        <p:nvCxnSpPr>
          <p:cNvPr id="334" name="Google Shape;334;p24"/>
          <p:cNvCxnSpPr/>
          <p:nvPr/>
        </p:nvCxnSpPr>
        <p:spPr>
          <a:xfrm rot="5400000">
            <a:off x="6880817" y="6056086"/>
            <a:ext cx="2840352" cy="0"/>
          </a:xfrm>
          <a:prstGeom prst="straightConnector1">
            <a:avLst/>
          </a:prstGeom>
          <a:noFill/>
          <a:ln w="38100" cap="flat" cmpd="sng">
            <a:solidFill>
              <a:srgbClr val="3EDAD8"/>
            </a:solidFill>
            <a:prstDash val="solid"/>
            <a:round/>
            <a:headEnd type="none" w="sm" len="sm"/>
            <a:tailEnd type="none" w="sm" len="sm"/>
          </a:ln>
        </p:spPr>
      </p:cxnSp>
      <p:cxnSp>
        <p:nvCxnSpPr>
          <p:cNvPr id="335" name="Google Shape;335;p24"/>
          <p:cNvCxnSpPr/>
          <p:nvPr/>
        </p:nvCxnSpPr>
        <p:spPr>
          <a:xfrm rot="5400000">
            <a:off x="10110622" y="7000681"/>
            <a:ext cx="951161" cy="0"/>
          </a:xfrm>
          <a:prstGeom prst="straightConnector1">
            <a:avLst/>
          </a:prstGeom>
          <a:noFill/>
          <a:ln w="38100" cap="flat" cmpd="sng">
            <a:solidFill>
              <a:srgbClr val="37C9EF"/>
            </a:solidFill>
            <a:prstDash val="solid"/>
            <a:round/>
            <a:headEnd type="none" w="sm" len="sm"/>
            <a:tailEnd type="none" w="sm" len="sm"/>
          </a:ln>
        </p:spPr>
      </p:cxnSp>
      <p:cxnSp>
        <p:nvCxnSpPr>
          <p:cNvPr id="336" name="Google Shape;336;p24"/>
          <p:cNvCxnSpPr/>
          <p:nvPr/>
        </p:nvCxnSpPr>
        <p:spPr>
          <a:xfrm rot="5400000">
            <a:off x="7223195" y="7000681"/>
            <a:ext cx="951161" cy="0"/>
          </a:xfrm>
          <a:prstGeom prst="straightConnector1">
            <a:avLst/>
          </a:prstGeom>
          <a:noFill/>
          <a:ln w="38100" cap="flat" cmpd="sng">
            <a:solidFill>
              <a:srgbClr val="37C9EF"/>
            </a:solidFill>
            <a:prstDash val="solid"/>
            <a:round/>
            <a:headEnd type="none" w="sm" len="sm"/>
            <a:tailEnd type="none" w="sm" len="sm"/>
          </a:ln>
        </p:spPr>
      </p:cxnSp>
      <p:grpSp>
        <p:nvGrpSpPr>
          <p:cNvPr id="337" name="Google Shape;337;p24"/>
          <p:cNvGrpSpPr/>
          <p:nvPr/>
        </p:nvGrpSpPr>
        <p:grpSpPr>
          <a:xfrm>
            <a:off x="6507126" y="6962110"/>
            <a:ext cx="5486400" cy="2288214"/>
            <a:chOff x="-80887" y="56837"/>
            <a:chExt cx="1098355" cy="581828"/>
          </a:xfrm>
        </p:grpSpPr>
        <p:sp>
          <p:nvSpPr>
            <p:cNvPr id="338" name="Google Shape;338;p24"/>
            <p:cNvSpPr/>
            <p:nvPr/>
          </p:nvSpPr>
          <p:spPr>
            <a:xfrm>
              <a:off x="-52339" y="181863"/>
              <a:ext cx="1007177" cy="354246"/>
            </a:xfrm>
            <a:custGeom>
              <a:avLst/>
              <a:gdLst/>
              <a:ahLst/>
              <a:cxnLst/>
              <a:rect l="l" t="t" r="r" b="b"/>
              <a:pathLst>
                <a:path w="1007177" h="354246" extrusionOk="0">
                  <a:moveTo>
                    <a:pt x="5864" y="0"/>
                  </a:moveTo>
                  <a:lnTo>
                    <a:pt x="1001313" y="0"/>
                  </a:lnTo>
                  <a:cubicBezTo>
                    <a:pt x="1002868" y="0"/>
                    <a:pt x="1004360" y="618"/>
                    <a:pt x="1005459" y="1717"/>
                  </a:cubicBezTo>
                  <a:cubicBezTo>
                    <a:pt x="1006559" y="2817"/>
                    <a:pt x="1007177" y="4308"/>
                    <a:pt x="1007177" y="5864"/>
                  </a:cubicBezTo>
                  <a:lnTo>
                    <a:pt x="1007177" y="348382"/>
                  </a:lnTo>
                  <a:cubicBezTo>
                    <a:pt x="1007177" y="349938"/>
                    <a:pt x="1006559" y="351429"/>
                    <a:pt x="1005459" y="352529"/>
                  </a:cubicBezTo>
                  <a:cubicBezTo>
                    <a:pt x="1004360" y="353628"/>
                    <a:pt x="1002868" y="354246"/>
                    <a:pt x="1001313" y="354246"/>
                  </a:cubicBezTo>
                  <a:lnTo>
                    <a:pt x="5864" y="354246"/>
                  </a:lnTo>
                  <a:cubicBezTo>
                    <a:pt x="4308" y="354246"/>
                    <a:pt x="2817" y="353628"/>
                    <a:pt x="1717" y="352529"/>
                  </a:cubicBezTo>
                  <a:cubicBezTo>
                    <a:pt x="618" y="351429"/>
                    <a:pt x="0" y="349938"/>
                    <a:pt x="0" y="348382"/>
                  </a:cubicBezTo>
                  <a:lnTo>
                    <a:pt x="0" y="5864"/>
                  </a:lnTo>
                  <a:cubicBezTo>
                    <a:pt x="0" y="4308"/>
                    <a:pt x="618" y="2817"/>
                    <a:pt x="1717" y="1717"/>
                  </a:cubicBezTo>
                  <a:cubicBezTo>
                    <a:pt x="2817" y="618"/>
                    <a:pt x="4308" y="0"/>
                    <a:pt x="5864" y="0"/>
                  </a:cubicBezTo>
                  <a:close/>
                </a:path>
              </a:pathLst>
            </a:custGeom>
            <a:solidFill>
              <a:srgbClr val="135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txBox="1"/>
            <p:nvPr/>
          </p:nvSpPr>
          <p:spPr>
            <a:xfrm>
              <a:off x="-80887" y="56837"/>
              <a:ext cx="1098355" cy="581828"/>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17"/>
                </a:lnSpc>
                <a:spcBef>
                  <a:spcPts val="0"/>
                </a:spcBef>
                <a:spcAft>
                  <a:spcPts val="0"/>
                </a:spcAft>
                <a:buNone/>
              </a:pPr>
              <a:r>
                <a:rPr lang="en-US" sz="2799" b="1" dirty="0">
                  <a:solidFill>
                    <a:srgbClr val="FFFFFF"/>
                  </a:solidFill>
                  <a:latin typeface="Montserrat"/>
                  <a:ea typeface="Montserrat"/>
                  <a:cs typeface="Montserrat"/>
                  <a:sym typeface="Montserrat"/>
                </a:rPr>
                <a:t>CONFUSION MATRIX</a:t>
              </a:r>
              <a:endParaRPr b="1">
                <a:latin typeface="Montserrat"/>
                <a:ea typeface="Montserrat"/>
                <a:cs typeface="Montserrat"/>
                <a:sym typeface="Montserrat"/>
              </a:endParaRPr>
            </a:p>
          </p:txBody>
        </p:sp>
      </p:grpSp>
      <p:sp>
        <p:nvSpPr>
          <p:cNvPr id="340" name="Google Shape;340;p24"/>
          <p:cNvSpPr txBox="1"/>
          <p:nvPr/>
        </p:nvSpPr>
        <p:spPr>
          <a:xfrm>
            <a:off x="4164851" y="981075"/>
            <a:ext cx="11265600" cy="769500"/>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5000" b="1">
                <a:solidFill>
                  <a:srgbClr val="1C4587"/>
                </a:solidFill>
                <a:latin typeface="Montserrat"/>
                <a:ea typeface="Montserrat"/>
                <a:cs typeface="Montserrat"/>
                <a:sym typeface="Montserrat"/>
              </a:rPr>
              <a:t>TO CHECK ACCURACY OF MODEL</a:t>
            </a:r>
            <a:endParaRPr sz="5000" b="1">
              <a:solidFill>
                <a:srgbClr val="1C4587"/>
              </a:solidFill>
              <a:latin typeface="Montserrat"/>
              <a:ea typeface="Montserrat"/>
              <a:cs typeface="Montserrat"/>
              <a:sym typeface="Montserrat"/>
            </a:endParaRPr>
          </a:p>
        </p:txBody>
      </p:sp>
      <p:sp>
        <p:nvSpPr>
          <p:cNvPr id="341" name="Google Shape;341;p24"/>
          <p:cNvSpPr txBox="1">
            <a:spLocks noGrp="1"/>
          </p:cNvSpPr>
          <p:nvPr>
            <p:ph type="ctrTitle"/>
          </p:nvPr>
        </p:nvSpPr>
        <p:spPr>
          <a:xfrm>
            <a:off x="1219200" y="7734300"/>
            <a:ext cx="3276600" cy="914400"/>
          </a:xfrm>
          <a:prstGeom prst="rect">
            <a:avLst/>
          </a:prstGeom>
          <a:solidFill>
            <a:srgbClr val="00B0F0"/>
          </a:solid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300"/>
              <a:buFont typeface="Calibri"/>
              <a:buNone/>
            </a:pPr>
            <a:r>
              <a:rPr lang="en-US" sz="3300">
                <a:solidFill>
                  <a:schemeClr val="lt1"/>
                </a:solidFill>
                <a:latin typeface="Montserrat SemiBold"/>
                <a:ea typeface="Montserrat SemiBold"/>
                <a:cs typeface="Montserrat SemiBold"/>
                <a:sym typeface="Montserrat SemiBold"/>
              </a:rPr>
              <a:t>AUC</a:t>
            </a:r>
            <a:endParaRPr sz="3300">
              <a:solidFill>
                <a:schemeClr val="lt1"/>
              </a:solidFill>
              <a:latin typeface="Montserrat SemiBold"/>
              <a:ea typeface="Montserrat SemiBold"/>
              <a:cs typeface="Montserrat SemiBold"/>
              <a:sym typeface="Montserrat SemiBold"/>
            </a:endParaRPr>
          </a:p>
        </p:txBody>
      </p:sp>
      <p:sp>
        <p:nvSpPr>
          <p:cNvPr id="342" name="Google Shape;342;p24"/>
          <p:cNvSpPr txBox="1"/>
          <p:nvPr/>
        </p:nvSpPr>
        <p:spPr>
          <a:xfrm>
            <a:off x="1940775" y="2912100"/>
            <a:ext cx="1821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a:solidFill>
                  <a:schemeClr val="lt1"/>
                </a:solidFill>
                <a:latin typeface="Montserrat SemiBold"/>
                <a:ea typeface="Montserrat SemiBold"/>
                <a:cs typeface="Montserrat SemiBold"/>
                <a:sym typeface="Montserrat SemiBold"/>
              </a:rPr>
              <a:t>Recall</a:t>
            </a:r>
            <a:endParaRPr sz="3600">
              <a:solidFill>
                <a:schemeClr val="lt1"/>
              </a:solidFill>
              <a:latin typeface="Montserrat SemiBold"/>
              <a:ea typeface="Montserrat SemiBold"/>
              <a:cs typeface="Montserrat SemiBold"/>
              <a:sym typeface="Montserrat SemiBold"/>
            </a:endParaRPr>
          </a:p>
        </p:txBody>
      </p:sp>
      <p:sp>
        <p:nvSpPr>
          <p:cNvPr id="343" name="Google Shape;343;p24"/>
          <p:cNvSpPr txBox="1"/>
          <p:nvPr/>
        </p:nvSpPr>
        <p:spPr>
          <a:xfrm>
            <a:off x="1507075" y="43490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Montserrat SemiBold"/>
                <a:ea typeface="Montserrat SemiBold"/>
                <a:cs typeface="Montserrat SemiBold"/>
                <a:sym typeface="Montserrat SemiBold"/>
              </a:rPr>
              <a:t>Specificity</a:t>
            </a:r>
            <a:endParaRPr/>
          </a:p>
        </p:txBody>
      </p:sp>
      <p:sp>
        <p:nvSpPr>
          <p:cNvPr id="344" name="Google Shape;344;p24"/>
          <p:cNvSpPr txBox="1"/>
          <p:nvPr/>
        </p:nvSpPr>
        <p:spPr>
          <a:xfrm>
            <a:off x="1651625" y="61544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Montserrat SemiBold"/>
                <a:ea typeface="Montserrat SemiBold"/>
                <a:cs typeface="Montserrat SemiBold"/>
                <a:sym typeface="Montserrat SemiBold"/>
              </a:rPr>
              <a:t>Accuracy</a:t>
            </a:r>
            <a:endParaRPr/>
          </a:p>
        </p:txBody>
      </p:sp>
      <p:sp>
        <p:nvSpPr>
          <p:cNvPr id="345" name="Google Shape;345;p24"/>
          <p:cNvSpPr txBox="1"/>
          <p:nvPr/>
        </p:nvSpPr>
        <p:spPr>
          <a:xfrm>
            <a:off x="13832675" y="2510875"/>
            <a:ext cx="3200700" cy="8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46" name="Google Shape;346;p24"/>
          <p:cNvSpPr txBox="1"/>
          <p:nvPr/>
        </p:nvSpPr>
        <p:spPr>
          <a:xfrm>
            <a:off x="14332825" y="2552275"/>
            <a:ext cx="2865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smtClean="0">
                <a:solidFill>
                  <a:schemeClr val="lt1"/>
                </a:solidFill>
                <a:latin typeface="Montserrat SemiBold"/>
                <a:ea typeface="Montserrat SemiBold"/>
                <a:cs typeface="Montserrat SemiBold"/>
                <a:sym typeface="Montserrat SemiBold"/>
              </a:rPr>
              <a:t>TPR,FPR</a:t>
            </a:r>
            <a:endParaRPr sz="3600">
              <a:solidFill>
                <a:schemeClr val="lt1"/>
              </a:solidFill>
              <a:latin typeface="Montserrat SemiBold"/>
              <a:ea typeface="Montserrat SemiBold"/>
              <a:cs typeface="Montserrat SemiBold"/>
              <a:sym typeface="Montserrat SemiBold"/>
            </a:endParaRPr>
          </a:p>
        </p:txBody>
      </p:sp>
      <p:sp>
        <p:nvSpPr>
          <p:cNvPr id="347" name="Google Shape;347;p24"/>
          <p:cNvSpPr txBox="1"/>
          <p:nvPr/>
        </p:nvSpPr>
        <p:spPr>
          <a:xfrm>
            <a:off x="14167475" y="4349075"/>
            <a:ext cx="2865900" cy="7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chemeClr val="lt1"/>
                </a:solidFill>
                <a:latin typeface="Montserrat SemiBold"/>
                <a:ea typeface="Montserrat SemiBold"/>
                <a:cs typeface="Montserrat SemiBold"/>
                <a:sym typeface="Montserrat SemiBold"/>
              </a:rPr>
              <a:t>Precision</a:t>
            </a:r>
            <a:endParaRPr sz="3600">
              <a:solidFill>
                <a:schemeClr val="lt1"/>
              </a:solidFill>
              <a:latin typeface="Montserrat SemiBold"/>
              <a:ea typeface="Montserrat SemiBold"/>
              <a:cs typeface="Montserrat SemiBold"/>
              <a:sym typeface="Montserrat SemiBold"/>
            </a:endParaRPr>
          </a:p>
        </p:txBody>
      </p:sp>
      <p:sp>
        <p:nvSpPr>
          <p:cNvPr id="348" name="Google Shape;348;p24"/>
          <p:cNvSpPr txBox="1"/>
          <p:nvPr/>
        </p:nvSpPr>
        <p:spPr>
          <a:xfrm>
            <a:off x="14150275" y="6169488"/>
            <a:ext cx="3200700" cy="5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chemeClr val="lt1"/>
                </a:solidFill>
                <a:latin typeface="Montserrat SemiBold"/>
                <a:ea typeface="Montserrat SemiBold"/>
                <a:cs typeface="Montserrat SemiBold"/>
                <a:sym typeface="Montserrat SemiBold"/>
              </a:rPr>
              <a:t>Sensitivity</a:t>
            </a:r>
            <a:endParaRPr sz="3600">
              <a:solidFill>
                <a:schemeClr val="lt1"/>
              </a:solidFill>
              <a:latin typeface="Montserrat SemiBold"/>
              <a:ea typeface="Montserrat SemiBold"/>
              <a:cs typeface="Montserrat SemiBold"/>
              <a:sym typeface="Montserrat SemiBold"/>
            </a:endParaRPr>
          </a:p>
        </p:txBody>
      </p:sp>
      <p:sp>
        <p:nvSpPr>
          <p:cNvPr id="349" name="Google Shape;349;p24"/>
          <p:cNvSpPr txBox="1"/>
          <p:nvPr/>
        </p:nvSpPr>
        <p:spPr>
          <a:xfrm>
            <a:off x="14819800" y="7840525"/>
            <a:ext cx="3089100" cy="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smtClean="0">
                <a:solidFill>
                  <a:schemeClr val="lt1"/>
                </a:solidFill>
                <a:latin typeface="Montserrat SemiBold"/>
                <a:ea typeface="Montserrat SemiBold"/>
                <a:cs typeface="Montserrat SemiBold"/>
                <a:sym typeface="Montserrat SemiBold"/>
              </a:rPr>
              <a:t>ROC</a:t>
            </a:r>
            <a:endParaRPr sz="3600">
              <a:solidFill>
                <a:schemeClr val="lt1"/>
              </a:solidFill>
              <a:latin typeface="Montserrat SemiBold"/>
              <a:ea typeface="Montserrat SemiBold"/>
              <a:cs typeface="Montserrat SemiBold"/>
              <a:sym typeface="Montserrat SemiBold"/>
            </a:endParaRPr>
          </a:p>
        </p:txBody>
      </p:sp>
    </p:spTree>
  </p:cSld>
  <p:clrMapOvr>
    <a:masterClrMapping/>
  </p:clrMapOvr>
  <p:transition spd="med">
    <p:wheel spokes="8"/>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53"/>
        <p:cNvGrpSpPr/>
        <p:nvPr/>
      </p:nvGrpSpPr>
      <p:grpSpPr>
        <a:xfrm>
          <a:off x="0" y="0"/>
          <a:ext cx="0" cy="0"/>
          <a:chOff x="0" y="0"/>
          <a:chExt cx="0" cy="0"/>
        </a:xfrm>
      </p:grpSpPr>
      <p:sp>
        <p:nvSpPr>
          <p:cNvPr id="354" name="Google Shape;354;p25"/>
          <p:cNvSpPr/>
          <p:nvPr/>
        </p:nvSpPr>
        <p:spPr>
          <a:xfrm>
            <a:off x="758298" y="2804328"/>
            <a:ext cx="17080647" cy="6375545"/>
          </a:xfrm>
          <a:custGeom>
            <a:avLst/>
            <a:gdLst/>
            <a:ahLst/>
            <a:cxnLst/>
            <a:rect l="l" t="t" r="r" b="b"/>
            <a:pathLst>
              <a:path w="13475856" h="5236587" extrusionOk="0">
                <a:moveTo>
                  <a:pt x="0" y="0"/>
                </a:moveTo>
                <a:lnTo>
                  <a:pt x="13475856" y="0"/>
                </a:lnTo>
                <a:lnTo>
                  <a:pt x="13475856" y="5236587"/>
                </a:lnTo>
                <a:lnTo>
                  <a:pt x="0" y="5236587"/>
                </a:lnTo>
                <a:lnTo>
                  <a:pt x="0" y="0"/>
                </a:lnTo>
                <a:close/>
              </a:path>
            </a:pathLst>
          </a:custGeom>
          <a:blipFill rotWithShape="1">
            <a:blip r:embed="rId3">
              <a:alphaModFix/>
            </a:blip>
            <a:stretch>
              <a:fillRect t="-687" b="-687"/>
            </a:stretch>
          </a:blipFill>
          <a:ln>
            <a:noFill/>
          </a:ln>
        </p:spPr>
      </p:sp>
      <p:sp>
        <p:nvSpPr>
          <p:cNvPr id="355" name="Google Shape;355;p25"/>
          <p:cNvSpPr txBox="1"/>
          <p:nvPr/>
        </p:nvSpPr>
        <p:spPr>
          <a:xfrm>
            <a:off x="3969333" y="455465"/>
            <a:ext cx="10450800" cy="9971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1" dirty="0">
                <a:solidFill>
                  <a:srgbClr val="55C4D4"/>
                </a:solidFill>
                <a:latin typeface="Montserrat"/>
                <a:ea typeface="Montserrat"/>
                <a:cs typeface="Montserrat"/>
                <a:sym typeface="Montserrat"/>
              </a:rPr>
              <a:t>CONCLUSION</a:t>
            </a:r>
            <a:endParaRPr sz="5400" b="1">
              <a:latin typeface="Montserrat"/>
              <a:ea typeface="Montserrat"/>
              <a:cs typeface="Montserrat"/>
              <a:sym typeface="Montserrat"/>
            </a:endParaRPr>
          </a:p>
        </p:txBody>
      </p:sp>
      <p:sp>
        <p:nvSpPr>
          <p:cNvPr id="356" name="Google Shape;356;p25"/>
          <p:cNvSpPr txBox="1"/>
          <p:nvPr/>
        </p:nvSpPr>
        <p:spPr>
          <a:xfrm>
            <a:off x="1821555" y="1645450"/>
            <a:ext cx="15100200" cy="764505"/>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3600" dirty="0">
                <a:solidFill>
                  <a:srgbClr val="FFFFFF"/>
                </a:solidFill>
                <a:latin typeface="Montserrat Medium"/>
                <a:ea typeface="Montserrat Medium"/>
                <a:cs typeface="Montserrat Medium"/>
                <a:sym typeface="Montserrat Medium"/>
              </a:rPr>
              <a:t>The Model we use for Prediction is </a:t>
            </a:r>
            <a:r>
              <a:rPr lang="en-US" sz="3600" b="1" dirty="0">
                <a:solidFill>
                  <a:srgbClr val="FFFFFF"/>
                </a:solidFill>
                <a:latin typeface="Montserrat SemiBold"/>
                <a:ea typeface="Montserrat SemiBold"/>
                <a:cs typeface="Montserrat SemiBold"/>
                <a:sym typeface="Montserrat SemiBold"/>
              </a:rPr>
              <a:t>GRADIENT BOOSTING</a:t>
            </a:r>
            <a:r>
              <a:rPr lang="en-US" sz="3600" dirty="0">
                <a:solidFill>
                  <a:srgbClr val="FFFFFF"/>
                </a:solidFill>
                <a:latin typeface="Montserrat SemiBold"/>
                <a:ea typeface="Montserrat SemiBold"/>
                <a:cs typeface="Montserrat SemiBold"/>
                <a:sym typeface="Montserrat SemiBold"/>
              </a:rPr>
              <a:t>.</a:t>
            </a:r>
            <a:endParaRPr sz="3600">
              <a:latin typeface="Montserrat SemiBold"/>
              <a:ea typeface="Montserrat SemiBold"/>
              <a:cs typeface="Montserrat SemiBold"/>
              <a:sym typeface="Montserrat SemiBold"/>
            </a:endParaRPr>
          </a:p>
        </p:txBody>
      </p:sp>
      <p:sp>
        <p:nvSpPr>
          <p:cNvPr id="5" name="Rectangle 4"/>
          <p:cNvSpPr/>
          <p:nvPr/>
        </p:nvSpPr>
        <p:spPr>
          <a:xfrm>
            <a:off x="999460" y="6634716"/>
            <a:ext cx="16629321" cy="701749"/>
          </a:xfrm>
          <a:prstGeom prst="rect">
            <a:avLst/>
          </a:prstGeom>
          <a:solidFill>
            <a:schemeClr val="accent2">
              <a:alpha val="34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flipV="1">
            <a:off x="6655981" y="1360969"/>
            <a:ext cx="5039833" cy="2126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60"/>
        <p:cNvGrpSpPr/>
        <p:nvPr/>
      </p:nvGrpSpPr>
      <p:grpSpPr>
        <a:xfrm>
          <a:off x="0" y="0"/>
          <a:ext cx="0" cy="0"/>
          <a:chOff x="0" y="0"/>
          <a:chExt cx="0" cy="0"/>
        </a:xfrm>
      </p:grpSpPr>
      <p:cxnSp>
        <p:nvCxnSpPr>
          <p:cNvPr id="361" name="Google Shape;361;p26"/>
          <p:cNvCxnSpPr/>
          <p:nvPr/>
        </p:nvCxnSpPr>
        <p:spPr>
          <a:xfrm>
            <a:off x="7196649" y="1495425"/>
            <a:ext cx="4646100" cy="19200"/>
          </a:xfrm>
          <a:prstGeom prst="straightConnector1">
            <a:avLst/>
          </a:prstGeom>
          <a:noFill/>
          <a:ln w="38100" cap="flat" cmpd="sng">
            <a:solidFill>
              <a:srgbClr val="FFFFFF"/>
            </a:solidFill>
            <a:prstDash val="solid"/>
            <a:round/>
            <a:headEnd type="none" w="sm" len="sm"/>
            <a:tailEnd type="none" w="sm" len="sm"/>
          </a:ln>
        </p:spPr>
      </p:cxnSp>
      <p:sp>
        <p:nvSpPr>
          <p:cNvPr id="362" name="Google Shape;362;p26"/>
          <p:cNvSpPr/>
          <p:nvPr/>
        </p:nvSpPr>
        <p:spPr>
          <a:xfrm>
            <a:off x="3955312" y="2445489"/>
            <a:ext cx="12008127" cy="7429188"/>
          </a:xfrm>
          <a:custGeom>
            <a:avLst/>
            <a:gdLst/>
            <a:ahLst/>
            <a:cxnLst/>
            <a:rect l="l" t="t" r="r" b="b"/>
            <a:pathLst>
              <a:path w="11342738" h="7136531" extrusionOk="0">
                <a:moveTo>
                  <a:pt x="0" y="0"/>
                </a:moveTo>
                <a:lnTo>
                  <a:pt x="11342738" y="0"/>
                </a:lnTo>
                <a:lnTo>
                  <a:pt x="11342738" y="7136532"/>
                </a:lnTo>
                <a:lnTo>
                  <a:pt x="0" y="7136532"/>
                </a:lnTo>
                <a:lnTo>
                  <a:pt x="0" y="0"/>
                </a:lnTo>
                <a:close/>
              </a:path>
            </a:pathLst>
          </a:custGeom>
          <a:blipFill rotWithShape="1">
            <a:blip r:embed="rId3">
              <a:alphaModFix/>
            </a:blip>
            <a:stretch>
              <a:fillRect/>
            </a:stretch>
          </a:blipFill>
          <a:ln>
            <a:noFill/>
          </a:ln>
        </p:spPr>
      </p:sp>
      <p:sp>
        <p:nvSpPr>
          <p:cNvPr id="363" name="Google Shape;363;p26"/>
          <p:cNvSpPr txBox="1"/>
          <p:nvPr/>
        </p:nvSpPr>
        <p:spPr>
          <a:xfrm>
            <a:off x="3381299" y="328704"/>
            <a:ext cx="12673200" cy="101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600" b="1" i="0" u="none" strike="noStrike" cap="none" dirty="0">
                <a:solidFill>
                  <a:srgbClr val="55C4D4"/>
                </a:solidFill>
                <a:latin typeface="Montserrat"/>
                <a:ea typeface="Montserrat"/>
                <a:cs typeface="Montserrat"/>
                <a:sym typeface="Montserrat"/>
              </a:rPr>
              <a:t>AUTO ML</a:t>
            </a:r>
            <a:endParaRPr b="1">
              <a:latin typeface="Montserrat"/>
              <a:ea typeface="Montserrat"/>
              <a:cs typeface="Montserrat"/>
              <a:sym typeface="Montserrat"/>
            </a:endParaRPr>
          </a:p>
        </p:txBody>
      </p:sp>
      <p:sp>
        <p:nvSpPr>
          <p:cNvPr id="364" name="Google Shape;364;p26"/>
          <p:cNvSpPr txBox="1"/>
          <p:nvPr/>
        </p:nvSpPr>
        <p:spPr>
          <a:xfrm>
            <a:off x="7474155" y="1351803"/>
            <a:ext cx="4091100" cy="689400"/>
          </a:xfrm>
          <a:prstGeom prst="rect">
            <a:avLst/>
          </a:prstGeom>
          <a:noFill/>
          <a:ln>
            <a:noFill/>
          </a:ln>
        </p:spPr>
        <p:txBody>
          <a:bodyPr spcFirstLastPara="1" wrap="square" lIns="0" tIns="0" rIns="0" bIns="0" anchor="t" anchorCtr="0">
            <a:spAutoFit/>
          </a:bodyPr>
          <a:lstStyle/>
          <a:p>
            <a:pPr marL="0" marR="0" lvl="0" indent="0" algn="ctr" rtl="0">
              <a:lnSpc>
                <a:spcPct val="150022"/>
              </a:lnSpc>
              <a:spcBef>
                <a:spcPts val="0"/>
              </a:spcBef>
              <a:spcAft>
                <a:spcPts val="0"/>
              </a:spcAft>
              <a:buNone/>
            </a:pPr>
            <a:r>
              <a:rPr lang="en-US" sz="4478" i="0" u="none" strike="noStrike" cap="none" dirty="0">
                <a:solidFill>
                  <a:srgbClr val="F5FFF5"/>
                </a:solidFill>
                <a:latin typeface="Montserrat SemiBold"/>
                <a:ea typeface="Montserrat SemiBold"/>
                <a:cs typeface="Montserrat SemiBold"/>
                <a:sym typeface="Montserrat SemiBold"/>
              </a:rPr>
              <a:t>PYCARET</a:t>
            </a:r>
            <a:endParaRPr>
              <a:latin typeface="Montserrat SemiBold"/>
              <a:ea typeface="Montserrat SemiBold"/>
              <a:cs typeface="Montserrat SemiBold"/>
              <a:sym typeface="Montserrat SemiBold"/>
            </a:endParaRPr>
          </a:p>
        </p:txBody>
      </p:sp>
    </p:spTree>
  </p:cSld>
  <p:clrMapOvr>
    <a:masterClrMapping/>
  </p:clrMapOvr>
  <p:transition spd="med">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68"/>
        <p:cNvGrpSpPr/>
        <p:nvPr/>
      </p:nvGrpSpPr>
      <p:grpSpPr>
        <a:xfrm>
          <a:off x="0" y="0"/>
          <a:ext cx="0" cy="0"/>
          <a:chOff x="0" y="0"/>
          <a:chExt cx="0" cy="0"/>
        </a:xfrm>
      </p:grpSpPr>
      <p:cxnSp>
        <p:nvCxnSpPr>
          <p:cNvPr id="369" name="Google Shape;369;p27"/>
          <p:cNvCxnSpPr/>
          <p:nvPr/>
        </p:nvCxnSpPr>
        <p:spPr>
          <a:xfrm>
            <a:off x="6557014" y="1552575"/>
            <a:ext cx="4646100" cy="19200"/>
          </a:xfrm>
          <a:prstGeom prst="straightConnector1">
            <a:avLst/>
          </a:prstGeom>
          <a:noFill/>
          <a:ln w="38100" cap="flat" cmpd="sng">
            <a:solidFill>
              <a:srgbClr val="FFFFFF"/>
            </a:solidFill>
            <a:prstDash val="solid"/>
            <a:round/>
            <a:headEnd type="none" w="sm" len="sm"/>
            <a:tailEnd type="none" w="sm" len="sm"/>
          </a:ln>
        </p:spPr>
      </p:cxnSp>
      <p:sp>
        <p:nvSpPr>
          <p:cNvPr id="370" name="Google Shape;370;p27"/>
          <p:cNvSpPr/>
          <p:nvPr/>
        </p:nvSpPr>
        <p:spPr>
          <a:xfrm>
            <a:off x="1451153" y="2962414"/>
            <a:ext cx="15899447" cy="6648164"/>
          </a:xfrm>
          <a:custGeom>
            <a:avLst/>
            <a:gdLst/>
            <a:ahLst/>
            <a:cxnLst/>
            <a:rect l="l" t="t" r="r" b="b"/>
            <a:pathLst>
              <a:path w="15899447" h="6648164" extrusionOk="0">
                <a:moveTo>
                  <a:pt x="0" y="0"/>
                </a:moveTo>
                <a:lnTo>
                  <a:pt x="15899447" y="0"/>
                </a:lnTo>
                <a:lnTo>
                  <a:pt x="15899447" y="6648163"/>
                </a:lnTo>
                <a:lnTo>
                  <a:pt x="0" y="6648163"/>
                </a:lnTo>
                <a:lnTo>
                  <a:pt x="0" y="0"/>
                </a:lnTo>
                <a:close/>
              </a:path>
            </a:pathLst>
          </a:custGeom>
          <a:blipFill rotWithShape="1">
            <a:blip r:embed="rId3">
              <a:alphaModFix/>
            </a:blip>
            <a:stretch>
              <a:fillRect/>
            </a:stretch>
          </a:blipFill>
          <a:ln>
            <a:noFill/>
          </a:ln>
        </p:spPr>
      </p:sp>
      <p:sp>
        <p:nvSpPr>
          <p:cNvPr id="371" name="Google Shape;371;p27"/>
          <p:cNvSpPr txBox="1"/>
          <p:nvPr/>
        </p:nvSpPr>
        <p:spPr>
          <a:xfrm>
            <a:off x="3718500" y="344229"/>
            <a:ext cx="10450800" cy="101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600" b="1" i="0" u="none" strike="noStrike" cap="none" dirty="0">
                <a:solidFill>
                  <a:srgbClr val="55C4D4"/>
                </a:solidFill>
                <a:latin typeface="Montserrat"/>
                <a:ea typeface="Montserrat"/>
                <a:cs typeface="Montserrat"/>
                <a:sym typeface="Montserrat"/>
              </a:rPr>
              <a:t>AUTO EDA</a:t>
            </a:r>
            <a:endParaRPr b="1">
              <a:latin typeface="Montserrat"/>
              <a:ea typeface="Montserrat"/>
              <a:cs typeface="Montserrat"/>
              <a:sym typeface="Montserrat"/>
            </a:endParaRPr>
          </a:p>
        </p:txBody>
      </p:sp>
      <p:sp>
        <p:nvSpPr>
          <p:cNvPr id="372" name="Google Shape;372;p27"/>
          <p:cNvSpPr txBox="1"/>
          <p:nvPr/>
        </p:nvSpPr>
        <p:spPr>
          <a:xfrm>
            <a:off x="7570101" y="1436868"/>
            <a:ext cx="2478000" cy="689400"/>
          </a:xfrm>
          <a:prstGeom prst="rect">
            <a:avLst/>
          </a:prstGeom>
          <a:noFill/>
          <a:ln>
            <a:noFill/>
          </a:ln>
        </p:spPr>
        <p:txBody>
          <a:bodyPr spcFirstLastPara="1" wrap="square" lIns="0" tIns="0" rIns="0" bIns="0" anchor="t" anchorCtr="0">
            <a:spAutoFit/>
          </a:bodyPr>
          <a:lstStyle/>
          <a:p>
            <a:pPr marL="0" marR="0" lvl="0" indent="0" algn="ctr" rtl="0">
              <a:lnSpc>
                <a:spcPct val="150022"/>
              </a:lnSpc>
              <a:spcBef>
                <a:spcPts val="0"/>
              </a:spcBef>
              <a:spcAft>
                <a:spcPts val="0"/>
              </a:spcAft>
              <a:buNone/>
            </a:pPr>
            <a:r>
              <a:rPr lang="en-US" sz="4478" i="0" u="none" strike="noStrike" cap="none" dirty="0">
                <a:solidFill>
                  <a:srgbClr val="F5FFF5"/>
                </a:solidFill>
                <a:latin typeface="Poppins SemiBold"/>
                <a:ea typeface="Poppins SemiBold"/>
                <a:cs typeface="Poppins SemiBold"/>
                <a:sym typeface="Poppins SemiBold"/>
              </a:rPr>
              <a:t>AUTOVIZ</a:t>
            </a:r>
            <a:endParaRPr>
              <a:latin typeface="Poppins SemiBold"/>
              <a:ea typeface="Poppins SemiBold"/>
              <a:cs typeface="Poppins SemiBold"/>
              <a:sym typeface="Poppins SemiBold"/>
            </a:endParaRPr>
          </a:p>
        </p:txBody>
      </p:sp>
    </p:spTree>
  </p:cSld>
  <p:clrMapOvr>
    <a:masterClrMapping/>
  </p:clrMapOvr>
  <p:transition spd="med">
    <p:plu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C3240"/>
        </a:solidFill>
        <a:effectLst/>
      </p:bgPr>
    </p:bg>
    <p:spTree>
      <p:nvGrpSpPr>
        <p:cNvPr id="1" name="Shape 376"/>
        <p:cNvGrpSpPr/>
        <p:nvPr/>
      </p:nvGrpSpPr>
      <p:grpSpPr>
        <a:xfrm>
          <a:off x="0" y="0"/>
          <a:ext cx="0" cy="0"/>
          <a:chOff x="0" y="0"/>
          <a:chExt cx="0" cy="0"/>
        </a:xfrm>
      </p:grpSpPr>
      <p:grpSp>
        <p:nvGrpSpPr>
          <p:cNvPr id="377" name="Google Shape;377;p28"/>
          <p:cNvGrpSpPr/>
          <p:nvPr/>
        </p:nvGrpSpPr>
        <p:grpSpPr>
          <a:xfrm>
            <a:off x="3743498" y="3304300"/>
            <a:ext cx="6939046" cy="3194617"/>
            <a:chOff x="0" y="-28575"/>
            <a:chExt cx="1793406" cy="841375"/>
          </a:xfrm>
        </p:grpSpPr>
        <p:sp>
          <p:nvSpPr>
            <p:cNvPr id="378" name="Google Shape;378;p28"/>
            <p:cNvSpPr/>
            <p:nvPr/>
          </p:nvSpPr>
          <p:spPr>
            <a:xfrm>
              <a:off x="0" y="0"/>
              <a:ext cx="1793406" cy="600081"/>
            </a:xfrm>
            <a:custGeom>
              <a:avLst/>
              <a:gdLst/>
              <a:ahLst/>
              <a:cxnLst/>
              <a:rect l="l" t="t" r="r" b="b"/>
              <a:pathLst>
                <a:path w="1793406" h="600081" extrusionOk="0">
                  <a:moveTo>
                    <a:pt x="0" y="0"/>
                  </a:moveTo>
                  <a:lnTo>
                    <a:pt x="1793406" y="0"/>
                  </a:lnTo>
                  <a:lnTo>
                    <a:pt x="1793406" y="600081"/>
                  </a:lnTo>
                  <a:lnTo>
                    <a:pt x="0" y="600081"/>
                  </a:lnTo>
                  <a:lnTo>
                    <a:pt x="0" y="0"/>
                  </a:lnTo>
                </a:path>
              </a:pathLst>
            </a:custGeom>
            <a:solidFill>
              <a:srgbClr val="FAFAFA"/>
            </a:solidFill>
            <a:ln>
              <a:noFill/>
            </a:ln>
          </p:spPr>
        </p:sp>
        <p:sp>
          <p:nvSpPr>
            <p:cNvPr id="379" name="Google Shape;379;p28"/>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380" name="Google Shape;380;p28"/>
          <p:cNvSpPr/>
          <p:nvPr/>
        </p:nvSpPr>
        <p:spPr>
          <a:xfrm>
            <a:off x="5106370" y="1651611"/>
            <a:ext cx="750581" cy="931873"/>
          </a:xfrm>
          <a:custGeom>
            <a:avLst/>
            <a:gdLst/>
            <a:ahLst/>
            <a:cxnLst/>
            <a:rect l="l" t="t" r="r" b="b"/>
            <a:pathLst>
              <a:path w="750581" h="931873" extrusionOk="0">
                <a:moveTo>
                  <a:pt x="0" y="0"/>
                </a:moveTo>
                <a:lnTo>
                  <a:pt x="750581" y="0"/>
                </a:lnTo>
                <a:lnTo>
                  <a:pt x="750581" y="931873"/>
                </a:lnTo>
                <a:lnTo>
                  <a:pt x="0" y="931873"/>
                </a:lnTo>
                <a:lnTo>
                  <a:pt x="0" y="0"/>
                </a:lnTo>
                <a:close/>
              </a:path>
            </a:pathLst>
          </a:custGeom>
          <a:blipFill rotWithShape="1">
            <a:blip r:embed="rId3">
              <a:alphaModFix/>
            </a:blip>
            <a:stretch>
              <a:fillRect/>
            </a:stretch>
          </a:blipFill>
          <a:ln>
            <a:noFill/>
          </a:ln>
        </p:spPr>
      </p:sp>
      <p:grpSp>
        <p:nvGrpSpPr>
          <p:cNvPr id="381" name="Google Shape;381;p28"/>
          <p:cNvGrpSpPr/>
          <p:nvPr/>
        </p:nvGrpSpPr>
        <p:grpSpPr>
          <a:xfrm>
            <a:off x="11262167" y="1658022"/>
            <a:ext cx="5712916" cy="8989015"/>
            <a:chOff x="6350" y="6350"/>
            <a:chExt cx="5658866" cy="8903970"/>
          </a:xfrm>
        </p:grpSpPr>
        <p:sp>
          <p:nvSpPr>
            <p:cNvPr id="382" name="Google Shape;382;p28"/>
            <p:cNvSpPr/>
            <p:nvPr/>
          </p:nvSpPr>
          <p:spPr>
            <a:xfrm>
              <a:off x="155575" y="155575"/>
              <a:ext cx="5360416" cy="8605520"/>
            </a:xfrm>
            <a:custGeom>
              <a:avLst/>
              <a:gdLst/>
              <a:ahLst/>
              <a:cxnLst/>
              <a:rect l="l" t="t" r="r" b="b"/>
              <a:pathLst>
                <a:path w="5360416" h="8605520" extrusionOk="0">
                  <a:moveTo>
                    <a:pt x="0" y="8605520"/>
                  </a:moveTo>
                  <a:lnTo>
                    <a:pt x="0" y="2626995"/>
                  </a:lnTo>
                  <a:cubicBezTo>
                    <a:pt x="13970" y="1525270"/>
                    <a:pt x="732790" y="529336"/>
                    <a:pt x="1788668" y="148971"/>
                  </a:cubicBezTo>
                  <a:cubicBezTo>
                    <a:pt x="1793240" y="147701"/>
                    <a:pt x="1800860" y="145542"/>
                    <a:pt x="1809877" y="141859"/>
                  </a:cubicBezTo>
                  <a:cubicBezTo>
                    <a:pt x="2089658" y="47879"/>
                    <a:pt x="2382393" y="0"/>
                    <a:pt x="2678684" y="0"/>
                  </a:cubicBezTo>
                  <a:lnTo>
                    <a:pt x="2681732" y="0"/>
                  </a:lnTo>
                  <a:cubicBezTo>
                    <a:pt x="2978150" y="0"/>
                    <a:pt x="3270758" y="47879"/>
                    <a:pt x="3550539" y="141859"/>
                  </a:cubicBezTo>
                  <a:cubicBezTo>
                    <a:pt x="3559556" y="145542"/>
                    <a:pt x="3567176" y="147701"/>
                    <a:pt x="3571748" y="148971"/>
                  </a:cubicBezTo>
                  <a:cubicBezTo>
                    <a:pt x="4627626" y="529209"/>
                    <a:pt x="5346319" y="1525143"/>
                    <a:pt x="5360416" y="2626995"/>
                  </a:cubicBezTo>
                  <a:lnTo>
                    <a:pt x="5360416" y="8605520"/>
                  </a:lnTo>
                  <a:lnTo>
                    <a:pt x="0" y="8605520"/>
                  </a:lnTo>
                  <a:close/>
                </a:path>
              </a:pathLst>
            </a:custGeom>
            <a:blipFill rotWithShape="1">
              <a:blip r:embed="rId4">
                <a:alphaModFix/>
              </a:blip>
              <a:stretch>
                <a:fillRect l="-171015" r="-837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6350" y="6350"/>
              <a:ext cx="5658866" cy="8903970"/>
            </a:xfrm>
            <a:custGeom>
              <a:avLst/>
              <a:gdLst/>
              <a:ahLst/>
              <a:cxnLst/>
              <a:rect l="l" t="t" r="r" b="b"/>
              <a:pathLst>
                <a:path w="5658866" h="8903970" extrusionOk="0">
                  <a:moveTo>
                    <a:pt x="5658866" y="8903970"/>
                  </a:moveTo>
                  <a:lnTo>
                    <a:pt x="0" y="8903970"/>
                  </a:lnTo>
                  <a:lnTo>
                    <a:pt x="0" y="2774442"/>
                  </a:lnTo>
                  <a:cubicBezTo>
                    <a:pt x="14732" y="1610487"/>
                    <a:pt x="773176" y="559054"/>
                    <a:pt x="1887220" y="157734"/>
                  </a:cubicBezTo>
                  <a:lnTo>
                    <a:pt x="1898396" y="154178"/>
                  </a:lnTo>
                  <a:cubicBezTo>
                    <a:pt x="1899920" y="153797"/>
                    <a:pt x="1901571" y="153289"/>
                    <a:pt x="1903222" y="152654"/>
                  </a:cubicBezTo>
                  <a:lnTo>
                    <a:pt x="1911477" y="149606"/>
                  </a:lnTo>
                  <a:cubicBezTo>
                    <a:pt x="2207006" y="50292"/>
                    <a:pt x="2515362" y="0"/>
                    <a:pt x="2827909" y="0"/>
                  </a:cubicBezTo>
                  <a:lnTo>
                    <a:pt x="2830957" y="0"/>
                  </a:lnTo>
                  <a:cubicBezTo>
                    <a:pt x="3143504" y="0"/>
                    <a:pt x="3451860" y="50292"/>
                    <a:pt x="3747389" y="149733"/>
                  </a:cubicBezTo>
                  <a:lnTo>
                    <a:pt x="3755517" y="152781"/>
                  </a:lnTo>
                  <a:cubicBezTo>
                    <a:pt x="3757168" y="153416"/>
                    <a:pt x="3758946" y="153924"/>
                    <a:pt x="3760089" y="154305"/>
                  </a:cubicBezTo>
                  <a:lnTo>
                    <a:pt x="3771519" y="157861"/>
                  </a:lnTo>
                  <a:cubicBezTo>
                    <a:pt x="4885563" y="559181"/>
                    <a:pt x="5644007" y="1610614"/>
                    <a:pt x="5658739" y="2774315"/>
                  </a:cubicBezTo>
                  <a:lnTo>
                    <a:pt x="5658866" y="8903970"/>
                  </a:lnTo>
                  <a:close/>
                  <a:moveTo>
                    <a:pt x="19050" y="8884920"/>
                  </a:moveTo>
                  <a:lnTo>
                    <a:pt x="5639816" y="8884920"/>
                  </a:lnTo>
                  <a:lnTo>
                    <a:pt x="5639816" y="2774442"/>
                  </a:lnTo>
                  <a:cubicBezTo>
                    <a:pt x="5625211" y="1618742"/>
                    <a:pt x="4871720" y="574293"/>
                    <a:pt x="3765169" y="175768"/>
                  </a:cubicBezTo>
                  <a:lnTo>
                    <a:pt x="3755390" y="172720"/>
                  </a:lnTo>
                  <a:cubicBezTo>
                    <a:pt x="3753358" y="172085"/>
                    <a:pt x="3750818" y="171450"/>
                    <a:pt x="3748405" y="170434"/>
                  </a:cubicBezTo>
                  <a:lnTo>
                    <a:pt x="3741293" y="167767"/>
                  </a:lnTo>
                  <a:cubicBezTo>
                    <a:pt x="3447669" y="69088"/>
                    <a:pt x="3141472" y="19050"/>
                    <a:pt x="2830957" y="19050"/>
                  </a:cubicBezTo>
                  <a:lnTo>
                    <a:pt x="2827909" y="19050"/>
                  </a:lnTo>
                  <a:cubicBezTo>
                    <a:pt x="2517394" y="19050"/>
                    <a:pt x="2211197" y="69088"/>
                    <a:pt x="1917573" y="167767"/>
                  </a:cubicBezTo>
                  <a:lnTo>
                    <a:pt x="1910461" y="170434"/>
                  </a:lnTo>
                  <a:cubicBezTo>
                    <a:pt x="1908048" y="171450"/>
                    <a:pt x="1905635" y="172085"/>
                    <a:pt x="1903857" y="172593"/>
                  </a:cubicBezTo>
                  <a:lnTo>
                    <a:pt x="1893697" y="175768"/>
                  </a:lnTo>
                  <a:cubicBezTo>
                    <a:pt x="787146" y="574294"/>
                    <a:pt x="33782" y="1618742"/>
                    <a:pt x="19050" y="2774569"/>
                  </a:cubicBezTo>
                  <a:lnTo>
                    <a:pt x="19050" y="8884920"/>
                  </a:lnTo>
                  <a:close/>
                  <a:moveTo>
                    <a:pt x="5519166" y="8764270"/>
                  </a:moveTo>
                  <a:lnTo>
                    <a:pt x="139700" y="8764270"/>
                  </a:lnTo>
                  <a:lnTo>
                    <a:pt x="139700" y="2776220"/>
                  </a:lnTo>
                  <a:cubicBezTo>
                    <a:pt x="153670" y="1670304"/>
                    <a:pt x="875030" y="670941"/>
                    <a:pt x="1934591" y="289306"/>
                  </a:cubicBezTo>
                  <a:cubicBezTo>
                    <a:pt x="1940433" y="287655"/>
                    <a:pt x="1947291" y="285623"/>
                    <a:pt x="1955546" y="282321"/>
                  </a:cubicBezTo>
                  <a:cubicBezTo>
                    <a:pt x="2237232" y="187706"/>
                    <a:pt x="2530602" y="139700"/>
                    <a:pt x="2827909" y="139700"/>
                  </a:cubicBezTo>
                  <a:lnTo>
                    <a:pt x="2830957" y="139700"/>
                  </a:lnTo>
                  <a:cubicBezTo>
                    <a:pt x="3128391" y="139700"/>
                    <a:pt x="3421761" y="187579"/>
                    <a:pt x="3702812" y="282067"/>
                  </a:cubicBezTo>
                  <a:cubicBezTo>
                    <a:pt x="3711448" y="285496"/>
                    <a:pt x="3718433" y="287528"/>
                    <a:pt x="3723513" y="288925"/>
                  </a:cubicBezTo>
                  <a:cubicBezTo>
                    <a:pt x="4783836" y="670814"/>
                    <a:pt x="5505069" y="1670177"/>
                    <a:pt x="5519166" y="2775966"/>
                  </a:cubicBezTo>
                  <a:lnTo>
                    <a:pt x="5519166" y="8764270"/>
                  </a:lnTo>
                  <a:close/>
                  <a:moveTo>
                    <a:pt x="158750" y="8745220"/>
                  </a:moveTo>
                  <a:lnTo>
                    <a:pt x="5500116" y="8745220"/>
                  </a:lnTo>
                  <a:lnTo>
                    <a:pt x="5500116" y="2776220"/>
                  </a:lnTo>
                  <a:cubicBezTo>
                    <a:pt x="5486146" y="1678432"/>
                    <a:pt x="4769866" y="686181"/>
                    <a:pt x="3717798" y="307213"/>
                  </a:cubicBezTo>
                  <a:cubicBezTo>
                    <a:pt x="3712972" y="305943"/>
                    <a:pt x="3705352" y="303657"/>
                    <a:pt x="3696208" y="299974"/>
                  </a:cubicBezTo>
                  <a:cubicBezTo>
                    <a:pt x="3417570" y="206375"/>
                    <a:pt x="3126359" y="158750"/>
                    <a:pt x="2830957" y="158750"/>
                  </a:cubicBezTo>
                  <a:lnTo>
                    <a:pt x="2827909" y="158750"/>
                  </a:lnTo>
                  <a:cubicBezTo>
                    <a:pt x="2532634" y="158750"/>
                    <a:pt x="2241296" y="206375"/>
                    <a:pt x="1962023" y="300101"/>
                  </a:cubicBezTo>
                  <a:cubicBezTo>
                    <a:pt x="1953514" y="303530"/>
                    <a:pt x="1945894" y="305816"/>
                    <a:pt x="1940306" y="307340"/>
                  </a:cubicBezTo>
                  <a:cubicBezTo>
                    <a:pt x="889000" y="686054"/>
                    <a:pt x="172720" y="1678432"/>
                    <a:pt x="158750" y="2776347"/>
                  </a:cubicBezTo>
                  <a:lnTo>
                    <a:pt x="158750" y="87452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28"/>
          <p:cNvSpPr/>
          <p:nvPr/>
        </p:nvSpPr>
        <p:spPr>
          <a:xfrm>
            <a:off x="15339207" y="-3171458"/>
            <a:ext cx="5565501" cy="5565501"/>
          </a:xfrm>
          <a:custGeom>
            <a:avLst/>
            <a:gdLst/>
            <a:ahLst/>
            <a:cxnLst/>
            <a:rect l="l" t="t" r="r" b="b"/>
            <a:pathLst>
              <a:path w="5565501" h="5565501" extrusionOk="0">
                <a:moveTo>
                  <a:pt x="0" y="0"/>
                </a:moveTo>
                <a:lnTo>
                  <a:pt x="5565501" y="0"/>
                </a:lnTo>
                <a:lnTo>
                  <a:pt x="5565501" y="5565501"/>
                </a:lnTo>
                <a:lnTo>
                  <a:pt x="0" y="5565501"/>
                </a:lnTo>
                <a:lnTo>
                  <a:pt x="0" y="0"/>
                </a:lnTo>
                <a:close/>
              </a:path>
            </a:pathLst>
          </a:custGeom>
          <a:blipFill rotWithShape="1">
            <a:blip r:embed="rId5">
              <a:alphaModFix/>
            </a:blip>
            <a:stretch>
              <a:fillRect/>
            </a:stretch>
          </a:blipFill>
          <a:ln>
            <a:noFill/>
          </a:ln>
        </p:spPr>
      </p:sp>
      <p:sp>
        <p:nvSpPr>
          <p:cNvPr id="385" name="Google Shape;385;p28"/>
          <p:cNvSpPr/>
          <p:nvPr/>
        </p:nvSpPr>
        <p:spPr>
          <a:xfrm>
            <a:off x="-1205629" y="8308936"/>
            <a:ext cx="3956129" cy="3956129"/>
          </a:xfrm>
          <a:custGeom>
            <a:avLst/>
            <a:gdLst/>
            <a:ahLst/>
            <a:cxnLst/>
            <a:rect l="l" t="t" r="r" b="b"/>
            <a:pathLst>
              <a:path w="3956129" h="3956129" extrusionOk="0">
                <a:moveTo>
                  <a:pt x="0" y="0"/>
                </a:moveTo>
                <a:lnTo>
                  <a:pt x="3956128" y="0"/>
                </a:lnTo>
                <a:lnTo>
                  <a:pt x="3956128" y="3956128"/>
                </a:lnTo>
                <a:lnTo>
                  <a:pt x="0" y="3956128"/>
                </a:lnTo>
                <a:lnTo>
                  <a:pt x="0" y="0"/>
                </a:lnTo>
                <a:close/>
              </a:path>
            </a:pathLst>
          </a:custGeom>
          <a:blipFill rotWithShape="1">
            <a:blip r:embed="rId5">
              <a:alphaModFix/>
            </a:blip>
            <a:stretch>
              <a:fillRect/>
            </a:stretch>
          </a:blipFill>
          <a:ln>
            <a:noFill/>
          </a:ln>
        </p:spPr>
      </p:sp>
      <p:sp>
        <p:nvSpPr>
          <p:cNvPr id="386" name="Google Shape;386;p28"/>
          <p:cNvSpPr/>
          <p:nvPr/>
        </p:nvSpPr>
        <p:spPr>
          <a:xfrm>
            <a:off x="3401565" y="6286491"/>
            <a:ext cx="685086" cy="685086"/>
          </a:xfrm>
          <a:custGeom>
            <a:avLst/>
            <a:gdLst/>
            <a:ahLst/>
            <a:cxnLst/>
            <a:rect l="l" t="t" r="r" b="b"/>
            <a:pathLst>
              <a:path w="685086" h="685086" extrusionOk="0">
                <a:moveTo>
                  <a:pt x="0" y="0"/>
                </a:moveTo>
                <a:lnTo>
                  <a:pt x="685086" y="0"/>
                </a:lnTo>
                <a:lnTo>
                  <a:pt x="685086" y="685086"/>
                </a:lnTo>
                <a:lnTo>
                  <a:pt x="0" y="685086"/>
                </a:lnTo>
                <a:lnTo>
                  <a:pt x="0" y="0"/>
                </a:lnTo>
                <a:close/>
              </a:path>
            </a:pathLst>
          </a:custGeom>
          <a:blipFill rotWithShape="1">
            <a:blip r:embed="rId6">
              <a:alphaModFix/>
            </a:blip>
            <a:stretch>
              <a:fillRect/>
            </a:stretch>
          </a:blipFill>
          <a:ln>
            <a:noFill/>
          </a:ln>
        </p:spPr>
      </p:sp>
      <p:sp>
        <p:nvSpPr>
          <p:cNvPr id="387" name="Google Shape;387;p28"/>
          <p:cNvSpPr/>
          <p:nvPr/>
        </p:nvSpPr>
        <p:spPr>
          <a:xfrm>
            <a:off x="3501145" y="7474427"/>
            <a:ext cx="685086" cy="685086"/>
          </a:xfrm>
          <a:custGeom>
            <a:avLst/>
            <a:gdLst/>
            <a:ahLst/>
            <a:cxnLst/>
            <a:rect l="l" t="t" r="r" b="b"/>
            <a:pathLst>
              <a:path w="685086" h="685086" extrusionOk="0">
                <a:moveTo>
                  <a:pt x="0" y="0"/>
                </a:moveTo>
                <a:lnTo>
                  <a:pt x="685086" y="0"/>
                </a:lnTo>
                <a:lnTo>
                  <a:pt x="685086" y="685086"/>
                </a:lnTo>
                <a:lnTo>
                  <a:pt x="0" y="685086"/>
                </a:lnTo>
                <a:lnTo>
                  <a:pt x="0" y="0"/>
                </a:lnTo>
                <a:close/>
              </a:path>
            </a:pathLst>
          </a:custGeom>
          <a:blipFill rotWithShape="1">
            <a:blip r:embed="rId7">
              <a:alphaModFix/>
            </a:blip>
            <a:stretch>
              <a:fillRect/>
            </a:stretch>
          </a:blipFill>
          <a:ln>
            <a:noFill/>
          </a:ln>
        </p:spPr>
      </p:sp>
      <p:sp>
        <p:nvSpPr>
          <p:cNvPr id="388" name="Google Shape;388;p28"/>
          <p:cNvSpPr txBox="1"/>
          <p:nvPr/>
        </p:nvSpPr>
        <p:spPr>
          <a:xfrm>
            <a:off x="4015164" y="4017427"/>
            <a:ext cx="6183000" cy="99870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6487">
                <a:solidFill>
                  <a:srgbClr val="084C6E"/>
                </a:solidFill>
                <a:latin typeface="Montserrat ExtraBold"/>
                <a:ea typeface="Montserrat ExtraBold"/>
                <a:cs typeface="Montserrat ExtraBold"/>
                <a:sym typeface="Montserrat ExtraBold"/>
              </a:rPr>
              <a:t>THANK YOU</a:t>
            </a:r>
            <a:endParaRPr sz="3000">
              <a:latin typeface="Montserrat ExtraBold"/>
              <a:ea typeface="Montserrat ExtraBold"/>
              <a:cs typeface="Montserrat ExtraBold"/>
              <a:sym typeface="Montserrat ExtraBold"/>
            </a:endParaRPr>
          </a:p>
        </p:txBody>
      </p:sp>
      <p:sp>
        <p:nvSpPr>
          <p:cNvPr id="389" name="Google Shape;389;p28"/>
          <p:cNvSpPr txBox="1"/>
          <p:nvPr/>
        </p:nvSpPr>
        <p:spPr>
          <a:xfrm>
            <a:off x="4663750" y="6450085"/>
            <a:ext cx="2563200" cy="357900"/>
          </a:xfrm>
          <a:prstGeom prst="rect">
            <a:avLst/>
          </a:prstGeom>
          <a:noFill/>
          <a:ln>
            <a:noFill/>
          </a:ln>
        </p:spPr>
        <p:txBody>
          <a:bodyPr spcFirstLastPara="1" wrap="square" lIns="0" tIns="0" rIns="0" bIns="0" anchor="t" anchorCtr="0">
            <a:spAutoFit/>
          </a:bodyPr>
          <a:lstStyle/>
          <a:p>
            <a:pPr marL="0" marR="0" lvl="0" indent="0" algn="l" rtl="0">
              <a:lnSpc>
                <a:spcPct val="119991"/>
              </a:lnSpc>
              <a:spcBef>
                <a:spcPts val="0"/>
              </a:spcBef>
              <a:spcAft>
                <a:spcPts val="0"/>
              </a:spcAft>
              <a:buNone/>
            </a:pPr>
            <a:r>
              <a:rPr lang="en-US" sz="2326">
                <a:solidFill>
                  <a:srgbClr val="FFFFFF"/>
                </a:solidFill>
                <a:latin typeface="Montserrat SemiBold"/>
                <a:ea typeface="Montserrat SemiBold"/>
                <a:cs typeface="Montserrat SemiBold"/>
                <a:sym typeface="Montserrat SemiBold"/>
              </a:rPr>
              <a:t>+91-9867771379</a:t>
            </a:r>
            <a:endParaRPr>
              <a:latin typeface="Montserrat SemiBold"/>
              <a:ea typeface="Montserrat SemiBold"/>
              <a:cs typeface="Montserrat SemiBold"/>
              <a:sym typeface="Montserrat SemiBold"/>
            </a:endParaRPr>
          </a:p>
        </p:txBody>
      </p:sp>
      <p:sp>
        <p:nvSpPr>
          <p:cNvPr id="390" name="Google Shape;390;p28"/>
          <p:cNvSpPr txBox="1"/>
          <p:nvPr/>
        </p:nvSpPr>
        <p:spPr>
          <a:xfrm>
            <a:off x="4540175" y="7577150"/>
            <a:ext cx="5133000" cy="357900"/>
          </a:xfrm>
          <a:prstGeom prst="rect">
            <a:avLst/>
          </a:prstGeom>
          <a:noFill/>
          <a:ln>
            <a:noFill/>
          </a:ln>
        </p:spPr>
        <p:txBody>
          <a:bodyPr spcFirstLastPara="1" wrap="square" lIns="0" tIns="0" rIns="0" bIns="0" anchor="t" anchorCtr="0">
            <a:spAutoFit/>
          </a:bodyPr>
          <a:lstStyle/>
          <a:p>
            <a:pPr marL="0" marR="0" lvl="0" indent="0" algn="l" rtl="0">
              <a:lnSpc>
                <a:spcPct val="119991"/>
              </a:lnSpc>
              <a:spcBef>
                <a:spcPts val="0"/>
              </a:spcBef>
              <a:spcAft>
                <a:spcPts val="0"/>
              </a:spcAft>
              <a:buNone/>
            </a:pPr>
            <a:r>
              <a:rPr lang="en-US" sz="2326">
                <a:solidFill>
                  <a:srgbClr val="FFFFFF"/>
                </a:solidFill>
                <a:latin typeface="Montserrat SemiBold"/>
                <a:ea typeface="Montserrat SemiBold"/>
                <a:cs typeface="Montserrat SemiBold"/>
                <a:sym typeface="Montserrat SemiBold"/>
              </a:rPr>
              <a:t>gauravkhumkar1379@gmail.com</a:t>
            </a:r>
            <a:endParaRPr>
              <a:latin typeface="Montserrat SemiBold"/>
              <a:ea typeface="Montserrat SemiBold"/>
              <a:cs typeface="Montserrat SemiBold"/>
              <a:sym typeface="Montserrat SemiBold"/>
            </a:endParaRPr>
          </a:p>
        </p:txBody>
      </p:sp>
    </p:spTree>
  </p:cSld>
  <p:clrMapOvr>
    <a:masterClrMapping/>
  </p:clrMapOvr>
  <p:transition spd="med">
    <p:circl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109"/>
        <p:cNvGrpSpPr/>
        <p:nvPr/>
      </p:nvGrpSpPr>
      <p:grpSpPr>
        <a:xfrm>
          <a:off x="0" y="0"/>
          <a:ext cx="0" cy="0"/>
          <a:chOff x="0" y="0"/>
          <a:chExt cx="0" cy="0"/>
        </a:xfrm>
      </p:grpSpPr>
      <p:sp>
        <p:nvSpPr>
          <p:cNvPr id="110" name="Google Shape;110;p15"/>
          <p:cNvSpPr txBox="1"/>
          <p:nvPr/>
        </p:nvSpPr>
        <p:spPr>
          <a:xfrm>
            <a:off x="2447900" y="6013425"/>
            <a:ext cx="9756600" cy="1736100"/>
          </a:xfrm>
          <a:prstGeom prst="rect">
            <a:avLst/>
          </a:prstGeom>
          <a:noFill/>
          <a:ln>
            <a:noFill/>
          </a:ln>
        </p:spPr>
        <p:txBody>
          <a:bodyPr spcFirstLastPara="1" wrap="square" lIns="0" tIns="0" rIns="0" bIns="0" anchor="t" anchorCtr="0">
            <a:spAutoFit/>
          </a:bodyPr>
          <a:lstStyle/>
          <a:p>
            <a:pPr marL="0" marR="0" lvl="0" indent="0" algn="just" rtl="0">
              <a:lnSpc>
                <a:spcPct val="137996"/>
              </a:lnSpc>
              <a:spcBef>
                <a:spcPts val="0"/>
              </a:spcBef>
              <a:spcAft>
                <a:spcPts val="0"/>
              </a:spcAft>
              <a:buNone/>
            </a:pPr>
            <a:r>
              <a:rPr lang="en-US" sz="3000" i="0" u="none" strike="noStrike" cap="none">
                <a:solidFill>
                  <a:srgbClr val="FFFFFF"/>
                </a:solidFill>
                <a:latin typeface="Montserrat"/>
                <a:ea typeface="Montserrat"/>
                <a:cs typeface="Montserrat"/>
                <a:sym typeface="Montserrat"/>
              </a:rPr>
              <a:t>It's useful for insurance companies, regulators, and researchers who want to knaow more about insurance claims and risks.</a:t>
            </a:r>
            <a:endParaRPr sz="3000">
              <a:latin typeface="Montserrat"/>
              <a:ea typeface="Montserrat"/>
              <a:cs typeface="Montserrat"/>
              <a:sym typeface="Montserrat"/>
            </a:endParaRPr>
          </a:p>
        </p:txBody>
      </p:sp>
      <p:sp>
        <p:nvSpPr>
          <p:cNvPr id="111" name="Google Shape;111;p15"/>
          <p:cNvSpPr/>
          <p:nvPr/>
        </p:nvSpPr>
        <p:spPr>
          <a:xfrm>
            <a:off x="843774" y="6191549"/>
            <a:ext cx="1111656" cy="1496863"/>
          </a:xfrm>
          <a:custGeom>
            <a:avLst/>
            <a:gdLst/>
            <a:ahLst/>
            <a:cxnLst/>
            <a:rect l="l" t="t" r="r" b="b"/>
            <a:pathLst>
              <a:path w="837406" h="1212035" extrusionOk="0">
                <a:moveTo>
                  <a:pt x="0" y="0"/>
                </a:moveTo>
                <a:lnTo>
                  <a:pt x="837406" y="0"/>
                </a:lnTo>
                <a:lnTo>
                  <a:pt x="837406" y="1212036"/>
                </a:lnTo>
                <a:lnTo>
                  <a:pt x="0" y="1212036"/>
                </a:lnTo>
                <a:lnTo>
                  <a:pt x="0" y="0"/>
                </a:lnTo>
                <a:close/>
              </a:path>
            </a:pathLst>
          </a:custGeom>
          <a:blipFill rotWithShape="1">
            <a:blip r:embed="rId3">
              <a:alphaModFix/>
            </a:blip>
            <a:stretch>
              <a:fillRect/>
            </a:stretch>
          </a:blipFill>
          <a:ln>
            <a:noFill/>
          </a:ln>
        </p:spPr>
      </p:sp>
      <p:sp>
        <p:nvSpPr>
          <p:cNvPr id="112" name="Google Shape;112;p15"/>
          <p:cNvSpPr/>
          <p:nvPr/>
        </p:nvSpPr>
        <p:spPr>
          <a:xfrm>
            <a:off x="758312" y="2103870"/>
            <a:ext cx="1197170" cy="1210374"/>
          </a:xfrm>
          <a:custGeom>
            <a:avLst/>
            <a:gdLst/>
            <a:ahLst/>
            <a:cxnLst/>
            <a:rect l="l" t="t" r="r" b="b"/>
            <a:pathLst>
              <a:path w="1197170" h="1210374" extrusionOk="0">
                <a:moveTo>
                  <a:pt x="0" y="0"/>
                </a:moveTo>
                <a:lnTo>
                  <a:pt x="1197169" y="0"/>
                </a:lnTo>
                <a:lnTo>
                  <a:pt x="1197169" y="1210373"/>
                </a:lnTo>
                <a:lnTo>
                  <a:pt x="0" y="1210373"/>
                </a:lnTo>
                <a:lnTo>
                  <a:pt x="0" y="0"/>
                </a:lnTo>
                <a:close/>
              </a:path>
            </a:pathLst>
          </a:custGeom>
          <a:blipFill rotWithShape="1">
            <a:blip r:embed="rId4">
              <a:alphaModFix/>
            </a:blip>
            <a:stretch>
              <a:fillRect/>
            </a:stretch>
          </a:blipFill>
          <a:ln>
            <a:noFill/>
          </a:ln>
        </p:spPr>
      </p:sp>
      <p:grpSp>
        <p:nvGrpSpPr>
          <p:cNvPr id="113" name="Google Shape;113;p15"/>
          <p:cNvGrpSpPr/>
          <p:nvPr/>
        </p:nvGrpSpPr>
        <p:grpSpPr>
          <a:xfrm rot="10800000">
            <a:off x="81160" y="9258300"/>
            <a:ext cx="13457996" cy="3264379"/>
            <a:chOff x="0" y="0"/>
            <a:chExt cx="17943995" cy="4352506"/>
          </a:xfrm>
        </p:grpSpPr>
        <p:sp>
          <p:nvSpPr>
            <p:cNvPr id="114" name="Google Shape;114;p15"/>
            <p:cNvSpPr/>
            <p:nvPr/>
          </p:nvSpPr>
          <p:spPr>
            <a:xfrm>
              <a:off x="0" y="0"/>
              <a:ext cx="4149650" cy="4149650"/>
            </a:xfrm>
            <a:custGeom>
              <a:avLst/>
              <a:gdLst/>
              <a:ahLst/>
              <a:cxnLst/>
              <a:rect l="l" t="t" r="r" b="b"/>
              <a:pathLst>
                <a:path w="4149650" h="4149650" extrusionOk="0">
                  <a:moveTo>
                    <a:pt x="0" y="0"/>
                  </a:moveTo>
                  <a:lnTo>
                    <a:pt x="4149650" y="0"/>
                  </a:lnTo>
                  <a:lnTo>
                    <a:pt x="4149650" y="4149650"/>
                  </a:lnTo>
                  <a:lnTo>
                    <a:pt x="0" y="4149650"/>
                  </a:lnTo>
                  <a:lnTo>
                    <a:pt x="0" y="0"/>
                  </a:lnTo>
                  <a:close/>
                </a:path>
              </a:pathLst>
            </a:custGeom>
            <a:blipFill rotWithShape="1">
              <a:blip r:embed="rId5">
                <a:alphaModFix/>
              </a:blip>
              <a:stretch>
                <a:fillRect/>
              </a:stretch>
            </a:blipFill>
            <a:ln>
              <a:noFill/>
            </a:ln>
          </p:spPr>
        </p:sp>
        <p:sp>
          <p:nvSpPr>
            <p:cNvPr id="115" name="Google Shape;115;p15"/>
            <p:cNvSpPr/>
            <p:nvPr/>
          </p:nvSpPr>
          <p:spPr>
            <a:xfrm>
              <a:off x="4600097" y="861572"/>
              <a:ext cx="4149650" cy="3288079"/>
            </a:xfrm>
            <a:custGeom>
              <a:avLst/>
              <a:gdLst/>
              <a:ahLst/>
              <a:cxnLst/>
              <a:rect l="l" t="t" r="r" b="b"/>
              <a:pathLst>
                <a:path w="4149650" h="3288079" extrusionOk="0">
                  <a:moveTo>
                    <a:pt x="0" y="0"/>
                  </a:moveTo>
                  <a:lnTo>
                    <a:pt x="4149651" y="0"/>
                  </a:lnTo>
                  <a:lnTo>
                    <a:pt x="4149651" y="3288078"/>
                  </a:lnTo>
                  <a:lnTo>
                    <a:pt x="0" y="3288078"/>
                  </a:lnTo>
                  <a:lnTo>
                    <a:pt x="0" y="0"/>
                  </a:lnTo>
                  <a:close/>
                </a:path>
              </a:pathLst>
            </a:custGeom>
            <a:blipFill rotWithShape="1">
              <a:blip r:embed="rId5">
                <a:alphaModFix/>
              </a:blip>
              <a:stretch>
                <a:fillRect b="-26200"/>
              </a:stretch>
            </a:blipFill>
            <a:ln>
              <a:noFill/>
            </a:ln>
          </p:spPr>
        </p:sp>
        <p:sp>
          <p:nvSpPr>
            <p:cNvPr id="116" name="Google Shape;116;p15"/>
            <p:cNvSpPr/>
            <p:nvPr/>
          </p:nvSpPr>
          <p:spPr>
            <a:xfrm>
              <a:off x="9194248" y="202855"/>
              <a:ext cx="4149650" cy="4149650"/>
            </a:xfrm>
            <a:custGeom>
              <a:avLst/>
              <a:gdLst/>
              <a:ahLst/>
              <a:cxnLst/>
              <a:rect l="l" t="t" r="r" b="b"/>
              <a:pathLst>
                <a:path w="4149650" h="4149650" extrusionOk="0">
                  <a:moveTo>
                    <a:pt x="0" y="0"/>
                  </a:moveTo>
                  <a:lnTo>
                    <a:pt x="4149650" y="0"/>
                  </a:lnTo>
                  <a:lnTo>
                    <a:pt x="4149650" y="4149651"/>
                  </a:lnTo>
                  <a:lnTo>
                    <a:pt x="0" y="4149651"/>
                  </a:lnTo>
                  <a:lnTo>
                    <a:pt x="0" y="0"/>
                  </a:lnTo>
                  <a:close/>
                </a:path>
              </a:pathLst>
            </a:custGeom>
            <a:blipFill rotWithShape="1">
              <a:blip r:embed="rId5">
                <a:alphaModFix/>
              </a:blip>
              <a:stretch>
                <a:fillRect/>
              </a:stretch>
            </a:blipFill>
            <a:ln>
              <a:noFill/>
            </a:ln>
          </p:spPr>
        </p:sp>
        <p:sp>
          <p:nvSpPr>
            <p:cNvPr id="117" name="Google Shape;117;p15"/>
            <p:cNvSpPr/>
            <p:nvPr/>
          </p:nvSpPr>
          <p:spPr>
            <a:xfrm>
              <a:off x="13794345" y="1064427"/>
              <a:ext cx="4149650" cy="3288079"/>
            </a:xfrm>
            <a:custGeom>
              <a:avLst/>
              <a:gdLst/>
              <a:ahLst/>
              <a:cxnLst/>
              <a:rect l="l" t="t" r="r" b="b"/>
              <a:pathLst>
                <a:path w="4149650" h="3288079" extrusionOk="0">
                  <a:moveTo>
                    <a:pt x="0" y="0"/>
                  </a:moveTo>
                  <a:lnTo>
                    <a:pt x="4149650" y="0"/>
                  </a:lnTo>
                  <a:lnTo>
                    <a:pt x="4149650" y="3288079"/>
                  </a:lnTo>
                  <a:lnTo>
                    <a:pt x="0" y="3288079"/>
                  </a:lnTo>
                  <a:lnTo>
                    <a:pt x="0" y="0"/>
                  </a:lnTo>
                  <a:close/>
                </a:path>
              </a:pathLst>
            </a:custGeom>
            <a:blipFill rotWithShape="1">
              <a:blip r:embed="rId5">
                <a:alphaModFix/>
              </a:blip>
              <a:stretch>
                <a:fillRect b="-26200"/>
              </a:stretch>
            </a:blipFill>
            <a:ln>
              <a:noFill/>
            </a:ln>
          </p:spPr>
        </p:sp>
      </p:grpSp>
      <p:sp>
        <p:nvSpPr>
          <p:cNvPr id="118" name="Google Shape;118;p15"/>
          <p:cNvSpPr/>
          <p:nvPr/>
        </p:nvSpPr>
        <p:spPr>
          <a:xfrm rot="6150721">
            <a:off x="6080933" y="4579544"/>
            <a:ext cx="13544802" cy="1127911"/>
          </a:xfrm>
          <a:custGeom>
            <a:avLst/>
            <a:gdLst/>
            <a:ahLst/>
            <a:cxnLst/>
            <a:rect l="l" t="t" r="r" b="b"/>
            <a:pathLst>
              <a:path w="13544802" h="1127911" extrusionOk="0">
                <a:moveTo>
                  <a:pt x="0" y="0"/>
                </a:moveTo>
                <a:lnTo>
                  <a:pt x="13544801" y="0"/>
                </a:lnTo>
                <a:lnTo>
                  <a:pt x="13544801" y="1127912"/>
                </a:lnTo>
                <a:lnTo>
                  <a:pt x="0" y="1127912"/>
                </a:lnTo>
                <a:lnTo>
                  <a:pt x="0" y="0"/>
                </a:lnTo>
                <a:close/>
              </a:path>
            </a:pathLst>
          </a:custGeom>
          <a:blipFill rotWithShape="1">
            <a:blip r:embed="rId6">
              <a:alphaModFix/>
            </a:blip>
            <a:stretch>
              <a:fillRect t="-137163"/>
            </a:stretch>
          </a:blipFill>
          <a:ln>
            <a:noFill/>
          </a:ln>
        </p:spPr>
      </p:sp>
      <p:sp>
        <p:nvSpPr>
          <p:cNvPr id="119" name="Google Shape;119;p15"/>
          <p:cNvSpPr/>
          <p:nvPr/>
        </p:nvSpPr>
        <p:spPr>
          <a:xfrm>
            <a:off x="11807534" y="0"/>
            <a:ext cx="6254290" cy="10287000"/>
          </a:xfrm>
          <a:custGeom>
            <a:avLst/>
            <a:gdLst/>
            <a:ahLst/>
            <a:cxnLst/>
            <a:rect l="l" t="t" r="r" b="b"/>
            <a:pathLst>
              <a:path w="3860673" h="6350000" extrusionOk="0">
                <a:moveTo>
                  <a:pt x="3860673" y="0"/>
                </a:moveTo>
                <a:lnTo>
                  <a:pt x="2341753" y="6350000"/>
                </a:lnTo>
                <a:lnTo>
                  <a:pt x="0" y="6350000"/>
                </a:lnTo>
                <a:lnTo>
                  <a:pt x="1518920" y="0"/>
                </a:lnTo>
                <a:lnTo>
                  <a:pt x="3860673" y="0"/>
                </a:lnTo>
                <a:close/>
              </a:path>
            </a:pathLst>
          </a:custGeom>
          <a:blipFill rotWithShape="1">
            <a:blip r:embed="rId7">
              <a:alphaModFix/>
            </a:blip>
            <a:stretch>
              <a:fillRect l="-73426" r="-73426"/>
            </a:stretch>
          </a:blipFill>
          <a:ln>
            <a:noFill/>
          </a:ln>
        </p:spPr>
      </p:sp>
      <p:sp>
        <p:nvSpPr>
          <p:cNvPr id="120" name="Google Shape;120;p15"/>
          <p:cNvSpPr/>
          <p:nvPr/>
        </p:nvSpPr>
        <p:spPr>
          <a:xfrm rot="-4615544">
            <a:off x="10510810" y="5041623"/>
            <a:ext cx="13544802" cy="1127911"/>
          </a:xfrm>
          <a:custGeom>
            <a:avLst/>
            <a:gdLst/>
            <a:ahLst/>
            <a:cxnLst/>
            <a:rect l="l" t="t" r="r" b="b"/>
            <a:pathLst>
              <a:path w="13544802" h="1127911" extrusionOk="0">
                <a:moveTo>
                  <a:pt x="0" y="0"/>
                </a:moveTo>
                <a:lnTo>
                  <a:pt x="13544801" y="0"/>
                </a:lnTo>
                <a:lnTo>
                  <a:pt x="13544801" y="1127912"/>
                </a:lnTo>
                <a:lnTo>
                  <a:pt x="0" y="1127912"/>
                </a:lnTo>
                <a:lnTo>
                  <a:pt x="0" y="0"/>
                </a:lnTo>
                <a:close/>
              </a:path>
            </a:pathLst>
          </a:custGeom>
          <a:blipFill rotWithShape="1">
            <a:blip r:embed="rId6">
              <a:alphaModFix/>
            </a:blip>
            <a:stretch>
              <a:fillRect t="-137163"/>
            </a:stretch>
          </a:blipFill>
          <a:ln>
            <a:noFill/>
          </a:ln>
        </p:spPr>
      </p:sp>
      <p:grpSp>
        <p:nvGrpSpPr>
          <p:cNvPr id="121" name="Google Shape;121;p15"/>
          <p:cNvGrpSpPr/>
          <p:nvPr/>
        </p:nvGrpSpPr>
        <p:grpSpPr>
          <a:xfrm rot="10800000">
            <a:off x="15966396" y="9258300"/>
            <a:ext cx="13457996" cy="3264379"/>
            <a:chOff x="0" y="0"/>
            <a:chExt cx="17943995" cy="4352506"/>
          </a:xfrm>
        </p:grpSpPr>
        <p:sp>
          <p:nvSpPr>
            <p:cNvPr id="122" name="Google Shape;122;p15"/>
            <p:cNvSpPr/>
            <p:nvPr/>
          </p:nvSpPr>
          <p:spPr>
            <a:xfrm>
              <a:off x="0" y="0"/>
              <a:ext cx="4149650" cy="4149650"/>
            </a:xfrm>
            <a:custGeom>
              <a:avLst/>
              <a:gdLst/>
              <a:ahLst/>
              <a:cxnLst/>
              <a:rect l="l" t="t" r="r" b="b"/>
              <a:pathLst>
                <a:path w="4149650" h="4149650" extrusionOk="0">
                  <a:moveTo>
                    <a:pt x="0" y="0"/>
                  </a:moveTo>
                  <a:lnTo>
                    <a:pt x="4149650" y="0"/>
                  </a:lnTo>
                  <a:lnTo>
                    <a:pt x="4149650" y="4149650"/>
                  </a:lnTo>
                  <a:lnTo>
                    <a:pt x="0" y="4149650"/>
                  </a:lnTo>
                  <a:lnTo>
                    <a:pt x="0" y="0"/>
                  </a:lnTo>
                  <a:close/>
                </a:path>
              </a:pathLst>
            </a:custGeom>
            <a:blipFill rotWithShape="1">
              <a:blip r:embed="rId5">
                <a:alphaModFix/>
              </a:blip>
              <a:stretch>
                <a:fillRect/>
              </a:stretch>
            </a:blipFill>
            <a:ln>
              <a:noFill/>
            </a:ln>
          </p:spPr>
        </p:sp>
        <p:sp>
          <p:nvSpPr>
            <p:cNvPr id="123" name="Google Shape;123;p15"/>
            <p:cNvSpPr/>
            <p:nvPr/>
          </p:nvSpPr>
          <p:spPr>
            <a:xfrm>
              <a:off x="4600097" y="861572"/>
              <a:ext cx="4149650" cy="3288079"/>
            </a:xfrm>
            <a:custGeom>
              <a:avLst/>
              <a:gdLst/>
              <a:ahLst/>
              <a:cxnLst/>
              <a:rect l="l" t="t" r="r" b="b"/>
              <a:pathLst>
                <a:path w="4149650" h="3288079" extrusionOk="0">
                  <a:moveTo>
                    <a:pt x="0" y="0"/>
                  </a:moveTo>
                  <a:lnTo>
                    <a:pt x="4149651" y="0"/>
                  </a:lnTo>
                  <a:lnTo>
                    <a:pt x="4149651" y="3288078"/>
                  </a:lnTo>
                  <a:lnTo>
                    <a:pt x="0" y="3288078"/>
                  </a:lnTo>
                  <a:lnTo>
                    <a:pt x="0" y="0"/>
                  </a:lnTo>
                  <a:close/>
                </a:path>
              </a:pathLst>
            </a:custGeom>
            <a:blipFill rotWithShape="1">
              <a:blip r:embed="rId5">
                <a:alphaModFix/>
              </a:blip>
              <a:stretch>
                <a:fillRect b="-26200"/>
              </a:stretch>
            </a:blipFill>
            <a:ln>
              <a:noFill/>
            </a:ln>
          </p:spPr>
        </p:sp>
        <p:sp>
          <p:nvSpPr>
            <p:cNvPr id="124" name="Google Shape;124;p15"/>
            <p:cNvSpPr/>
            <p:nvPr/>
          </p:nvSpPr>
          <p:spPr>
            <a:xfrm>
              <a:off x="9194248" y="202855"/>
              <a:ext cx="4149650" cy="4149650"/>
            </a:xfrm>
            <a:custGeom>
              <a:avLst/>
              <a:gdLst/>
              <a:ahLst/>
              <a:cxnLst/>
              <a:rect l="l" t="t" r="r" b="b"/>
              <a:pathLst>
                <a:path w="4149650" h="4149650" extrusionOk="0">
                  <a:moveTo>
                    <a:pt x="0" y="0"/>
                  </a:moveTo>
                  <a:lnTo>
                    <a:pt x="4149650" y="0"/>
                  </a:lnTo>
                  <a:lnTo>
                    <a:pt x="4149650" y="4149651"/>
                  </a:lnTo>
                  <a:lnTo>
                    <a:pt x="0" y="4149651"/>
                  </a:lnTo>
                  <a:lnTo>
                    <a:pt x="0" y="0"/>
                  </a:lnTo>
                  <a:close/>
                </a:path>
              </a:pathLst>
            </a:custGeom>
            <a:blipFill rotWithShape="1">
              <a:blip r:embed="rId5">
                <a:alphaModFix/>
              </a:blip>
              <a:stretch>
                <a:fillRect/>
              </a:stretch>
            </a:blipFill>
            <a:ln>
              <a:noFill/>
            </a:ln>
          </p:spPr>
        </p:sp>
        <p:sp>
          <p:nvSpPr>
            <p:cNvPr id="125" name="Google Shape;125;p15"/>
            <p:cNvSpPr/>
            <p:nvPr/>
          </p:nvSpPr>
          <p:spPr>
            <a:xfrm>
              <a:off x="13794345" y="1064427"/>
              <a:ext cx="4149650" cy="3288079"/>
            </a:xfrm>
            <a:custGeom>
              <a:avLst/>
              <a:gdLst/>
              <a:ahLst/>
              <a:cxnLst/>
              <a:rect l="l" t="t" r="r" b="b"/>
              <a:pathLst>
                <a:path w="4149650" h="3288079" extrusionOk="0">
                  <a:moveTo>
                    <a:pt x="0" y="0"/>
                  </a:moveTo>
                  <a:lnTo>
                    <a:pt x="4149650" y="0"/>
                  </a:lnTo>
                  <a:lnTo>
                    <a:pt x="4149650" y="3288079"/>
                  </a:lnTo>
                  <a:lnTo>
                    <a:pt x="0" y="3288079"/>
                  </a:lnTo>
                  <a:lnTo>
                    <a:pt x="0" y="0"/>
                  </a:lnTo>
                  <a:close/>
                </a:path>
              </a:pathLst>
            </a:custGeom>
            <a:blipFill rotWithShape="1">
              <a:blip r:embed="rId5">
                <a:alphaModFix/>
              </a:blip>
              <a:stretch>
                <a:fillRect b="-26200"/>
              </a:stretch>
            </a:blipFill>
            <a:ln>
              <a:noFill/>
            </a:ln>
          </p:spPr>
        </p:sp>
      </p:grpSp>
      <p:sp>
        <p:nvSpPr>
          <p:cNvPr id="126" name="Google Shape;126;p15"/>
          <p:cNvSpPr txBox="1"/>
          <p:nvPr/>
        </p:nvSpPr>
        <p:spPr>
          <a:xfrm>
            <a:off x="758293" y="579309"/>
            <a:ext cx="8707800" cy="831300"/>
          </a:xfrm>
          <a:prstGeom prst="rect">
            <a:avLst/>
          </a:prstGeom>
          <a:noFill/>
          <a:ln>
            <a:noFill/>
          </a:ln>
        </p:spPr>
        <p:txBody>
          <a:bodyPr spcFirstLastPara="1" wrap="square" lIns="0" tIns="0" rIns="0" bIns="0" anchor="t" anchorCtr="0">
            <a:spAutoFit/>
          </a:bodyPr>
          <a:lstStyle/>
          <a:p>
            <a:pPr marL="0" marR="0" lvl="0" indent="0" algn="l" rtl="0">
              <a:lnSpc>
                <a:spcPct val="120027"/>
              </a:lnSpc>
              <a:spcBef>
                <a:spcPts val="0"/>
              </a:spcBef>
              <a:spcAft>
                <a:spcPts val="0"/>
              </a:spcAft>
              <a:buNone/>
            </a:pPr>
            <a:r>
              <a:rPr lang="en-US" sz="5400" b="1" i="0" u="none" strike="noStrike" cap="none">
                <a:solidFill>
                  <a:srgbClr val="FFFFFF"/>
                </a:solidFill>
                <a:latin typeface="Montserrat"/>
                <a:ea typeface="Montserrat"/>
                <a:cs typeface="Montserrat"/>
                <a:sym typeface="Montserrat"/>
              </a:rPr>
              <a:t>INTRODUCTION</a:t>
            </a:r>
            <a:endParaRPr sz="5400" b="1">
              <a:latin typeface="Montserrat"/>
              <a:ea typeface="Montserrat"/>
              <a:cs typeface="Montserrat"/>
              <a:sym typeface="Montserrat"/>
            </a:endParaRPr>
          </a:p>
        </p:txBody>
      </p:sp>
      <p:sp>
        <p:nvSpPr>
          <p:cNvPr id="127" name="Google Shape;127;p15"/>
          <p:cNvSpPr txBox="1"/>
          <p:nvPr/>
        </p:nvSpPr>
        <p:spPr>
          <a:xfrm>
            <a:off x="2219701" y="2173950"/>
            <a:ext cx="10760700" cy="2373600"/>
          </a:xfrm>
          <a:prstGeom prst="rect">
            <a:avLst/>
          </a:prstGeom>
          <a:noFill/>
          <a:ln>
            <a:noFill/>
          </a:ln>
        </p:spPr>
        <p:txBody>
          <a:bodyPr spcFirstLastPara="1" wrap="square" lIns="0" tIns="0" rIns="0" bIns="0" anchor="t" anchorCtr="0">
            <a:spAutoFit/>
          </a:bodyPr>
          <a:lstStyle/>
          <a:p>
            <a:pPr marL="0" marR="0" lvl="0" indent="0" algn="just" rtl="0">
              <a:lnSpc>
                <a:spcPct val="138000"/>
              </a:lnSpc>
              <a:spcBef>
                <a:spcPts val="0"/>
              </a:spcBef>
              <a:spcAft>
                <a:spcPts val="0"/>
              </a:spcAft>
              <a:buNone/>
            </a:pPr>
            <a:r>
              <a:rPr lang="en-US" sz="3000" i="0" u="none" strike="noStrike" cap="none">
                <a:solidFill>
                  <a:srgbClr val="FFFFFF"/>
                </a:solidFill>
                <a:latin typeface="Montserrat"/>
                <a:ea typeface="Montserrat"/>
                <a:cs typeface="Montserrat"/>
                <a:sym typeface="Montserrat"/>
              </a:rPr>
              <a:t>The data we have shows information about drivers, their vehicles, accidents, and insurance details. This information can help us understand why people make insurance claims and if any fraud is happening.</a:t>
            </a:r>
            <a:endParaRPr>
              <a:latin typeface="Montserrat"/>
              <a:ea typeface="Montserrat"/>
              <a:cs typeface="Montserrat"/>
              <a:sym typeface="Montserrat"/>
            </a:endParaRPr>
          </a:p>
        </p:txBody>
      </p:sp>
      <p:cxnSp>
        <p:nvCxnSpPr>
          <p:cNvPr id="128" name="Google Shape;128;p15"/>
          <p:cNvCxnSpPr/>
          <p:nvPr/>
        </p:nvCxnSpPr>
        <p:spPr>
          <a:xfrm flipH="1">
            <a:off x="843775" y="5310900"/>
            <a:ext cx="11954100" cy="2370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transition spd="med">
    <p:push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132"/>
        <p:cNvGrpSpPr/>
        <p:nvPr/>
      </p:nvGrpSpPr>
      <p:grpSpPr>
        <a:xfrm>
          <a:off x="0" y="0"/>
          <a:ext cx="0" cy="0"/>
          <a:chOff x="0" y="0"/>
          <a:chExt cx="0" cy="0"/>
        </a:xfrm>
      </p:grpSpPr>
      <p:grpSp>
        <p:nvGrpSpPr>
          <p:cNvPr id="133" name="Google Shape;133;p16"/>
          <p:cNvGrpSpPr/>
          <p:nvPr/>
        </p:nvGrpSpPr>
        <p:grpSpPr>
          <a:xfrm>
            <a:off x="-5738342" y="0"/>
            <a:ext cx="15430157" cy="10545890"/>
            <a:chOff x="0" y="0"/>
            <a:chExt cx="5508856" cy="3765081"/>
          </a:xfrm>
        </p:grpSpPr>
        <p:sp>
          <p:nvSpPr>
            <p:cNvPr id="134" name="Google Shape;134;p16"/>
            <p:cNvSpPr/>
            <p:nvPr/>
          </p:nvSpPr>
          <p:spPr>
            <a:xfrm>
              <a:off x="0" y="0"/>
              <a:ext cx="5508856" cy="3765081"/>
            </a:xfrm>
            <a:custGeom>
              <a:avLst/>
              <a:gdLst/>
              <a:ahLst/>
              <a:cxnLst/>
              <a:rect l="l" t="t" r="r" b="b"/>
              <a:pathLst>
                <a:path w="5508856" h="3765081" extrusionOk="0">
                  <a:moveTo>
                    <a:pt x="0" y="0"/>
                  </a:moveTo>
                  <a:lnTo>
                    <a:pt x="3335085" y="0"/>
                  </a:lnTo>
                  <a:lnTo>
                    <a:pt x="5508856" y="3765081"/>
                  </a:lnTo>
                  <a:lnTo>
                    <a:pt x="2173770" y="3765081"/>
                  </a:lnTo>
                  <a:lnTo>
                    <a:pt x="0" y="0"/>
                  </a:lnTo>
                  <a:close/>
                </a:path>
              </a:pathLst>
            </a:custGeom>
            <a:solidFill>
              <a:srgbClr val="F1945B"/>
            </a:solidFill>
            <a:ln>
              <a:noFill/>
            </a:ln>
          </p:spPr>
        </p:sp>
        <p:sp>
          <p:nvSpPr>
            <p:cNvPr id="135" name="Google Shape;135;p16"/>
            <p:cNvSpPr/>
            <p:nvPr/>
          </p:nvSpPr>
          <p:spPr>
            <a:xfrm>
              <a:off x="0" y="0"/>
              <a:ext cx="5508856" cy="3765081"/>
            </a:xfrm>
            <a:custGeom>
              <a:avLst/>
              <a:gdLst/>
              <a:ahLst/>
              <a:cxnLst/>
              <a:rect l="l" t="t" r="r" b="b"/>
              <a:pathLst>
                <a:path w="5508856" h="3765081" extrusionOk="0">
                  <a:moveTo>
                    <a:pt x="0" y="0"/>
                  </a:moveTo>
                  <a:lnTo>
                    <a:pt x="3335085" y="0"/>
                  </a:lnTo>
                  <a:lnTo>
                    <a:pt x="5508856" y="3765081"/>
                  </a:lnTo>
                  <a:lnTo>
                    <a:pt x="2173770" y="3765081"/>
                  </a:lnTo>
                  <a:lnTo>
                    <a:pt x="0" y="0"/>
                  </a:lnTo>
                  <a:close/>
                </a:path>
              </a:pathLst>
            </a:custGeom>
            <a:blipFill rotWithShape="1">
              <a:blip r:embed="rId3">
                <a:alphaModFix/>
              </a:blip>
              <a:stretch>
                <a:fillRect l="-1441" r="-1442"/>
              </a:stretch>
            </a:blipFill>
            <a:ln>
              <a:noFill/>
            </a:ln>
          </p:spPr>
        </p:sp>
      </p:grpSp>
      <p:sp>
        <p:nvSpPr>
          <p:cNvPr id="136" name="Google Shape;136;p16"/>
          <p:cNvSpPr/>
          <p:nvPr/>
        </p:nvSpPr>
        <p:spPr>
          <a:xfrm>
            <a:off x="-2622339" y="7919689"/>
            <a:ext cx="6452848" cy="5596379"/>
          </a:xfrm>
          <a:custGeom>
            <a:avLst/>
            <a:gdLst/>
            <a:ahLst/>
            <a:cxnLst/>
            <a:rect l="l" t="t" r="r" b="b"/>
            <a:pathLst>
              <a:path w="6452848" h="5596379" extrusionOk="0">
                <a:moveTo>
                  <a:pt x="0" y="0"/>
                </a:moveTo>
                <a:lnTo>
                  <a:pt x="6452849" y="0"/>
                </a:lnTo>
                <a:lnTo>
                  <a:pt x="6452849" y="5596379"/>
                </a:lnTo>
                <a:lnTo>
                  <a:pt x="0" y="5596379"/>
                </a:lnTo>
                <a:lnTo>
                  <a:pt x="0" y="0"/>
                </a:lnTo>
                <a:close/>
              </a:path>
            </a:pathLst>
          </a:custGeom>
          <a:blipFill rotWithShape="1">
            <a:blip r:embed="rId4">
              <a:alphaModFix/>
            </a:blip>
            <a:stretch>
              <a:fillRect/>
            </a:stretch>
          </a:blipFill>
          <a:ln>
            <a:noFill/>
          </a:ln>
        </p:spPr>
      </p:sp>
      <p:sp>
        <p:nvSpPr>
          <p:cNvPr id="137" name="Google Shape;137;p16"/>
          <p:cNvSpPr/>
          <p:nvPr/>
        </p:nvSpPr>
        <p:spPr>
          <a:xfrm rot="10800000">
            <a:off x="13367400" y="-2798190"/>
            <a:ext cx="6452848" cy="5596379"/>
          </a:xfrm>
          <a:custGeom>
            <a:avLst/>
            <a:gdLst/>
            <a:ahLst/>
            <a:cxnLst/>
            <a:rect l="l" t="t" r="r" b="b"/>
            <a:pathLst>
              <a:path w="6452848" h="5596379" extrusionOk="0">
                <a:moveTo>
                  <a:pt x="0" y="0"/>
                </a:moveTo>
                <a:lnTo>
                  <a:pt x="6452849" y="0"/>
                </a:lnTo>
                <a:lnTo>
                  <a:pt x="6452849" y="5596380"/>
                </a:lnTo>
                <a:lnTo>
                  <a:pt x="0" y="5596380"/>
                </a:lnTo>
                <a:lnTo>
                  <a:pt x="0" y="0"/>
                </a:lnTo>
                <a:close/>
              </a:path>
            </a:pathLst>
          </a:custGeom>
          <a:blipFill rotWithShape="1">
            <a:blip r:embed="rId4">
              <a:alphaModFix/>
            </a:blip>
            <a:stretch>
              <a:fillRect/>
            </a:stretch>
          </a:blipFill>
          <a:ln>
            <a:noFill/>
          </a:ln>
        </p:spPr>
      </p:sp>
      <p:sp>
        <p:nvSpPr>
          <p:cNvPr id="138" name="Google Shape;138;p16"/>
          <p:cNvSpPr/>
          <p:nvPr/>
        </p:nvSpPr>
        <p:spPr>
          <a:xfrm>
            <a:off x="11887200" y="1181100"/>
            <a:ext cx="879643" cy="1273167"/>
          </a:xfrm>
          <a:custGeom>
            <a:avLst/>
            <a:gdLst/>
            <a:ahLst/>
            <a:cxnLst/>
            <a:rect l="l" t="t" r="r" b="b"/>
            <a:pathLst>
              <a:path w="879643" h="1273167" extrusionOk="0">
                <a:moveTo>
                  <a:pt x="0" y="0"/>
                </a:moveTo>
                <a:lnTo>
                  <a:pt x="879643" y="0"/>
                </a:lnTo>
                <a:lnTo>
                  <a:pt x="879643" y="1273168"/>
                </a:lnTo>
                <a:lnTo>
                  <a:pt x="0" y="1273168"/>
                </a:lnTo>
                <a:lnTo>
                  <a:pt x="0" y="0"/>
                </a:lnTo>
                <a:close/>
              </a:path>
            </a:pathLst>
          </a:custGeom>
          <a:blipFill rotWithShape="1">
            <a:blip r:embed="rId5">
              <a:alphaModFix/>
            </a:blip>
            <a:stretch>
              <a:fillRect/>
            </a:stretch>
          </a:blipFill>
          <a:ln>
            <a:noFill/>
          </a:ln>
        </p:spPr>
      </p:sp>
      <p:sp>
        <p:nvSpPr>
          <p:cNvPr id="139" name="Google Shape;139;p16"/>
          <p:cNvSpPr/>
          <p:nvPr/>
        </p:nvSpPr>
        <p:spPr>
          <a:xfrm>
            <a:off x="11658600" y="1104900"/>
            <a:ext cx="1230040" cy="1392651"/>
          </a:xfrm>
          <a:custGeom>
            <a:avLst/>
            <a:gdLst/>
            <a:ahLst/>
            <a:cxnLst/>
            <a:rect l="l" t="t" r="r" b="b"/>
            <a:pathLst>
              <a:path w="1230040" h="1392651" extrusionOk="0">
                <a:moveTo>
                  <a:pt x="0" y="0"/>
                </a:moveTo>
                <a:lnTo>
                  <a:pt x="1230040" y="0"/>
                </a:lnTo>
                <a:lnTo>
                  <a:pt x="1230040" y="1392651"/>
                </a:lnTo>
                <a:lnTo>
                  <a:pt x="0" y="1392651"/>
                </a:lnTo>
                <a:lnTo>
                  <a:pt x="0" y="0"/>
                </a:lnTo>
                <a:close/>
              </a:path>
            </a:pathLst>
          </a:custGeom>
          <a:blipFill rotWithShape="1">
            <a:blip r:embed="rId6">
              <a:alphaModFix/>
            </a:blip>
            <a:stretch>
              <a:fillRect b="-6782"/>
            </a:stretch>
          </a:blipFill>
          <a:ln>
            <a:noFill/>
          </a:ln>
        </p:spPr>
      </p:sp>
      <p:sp>
        <p:nvSpPr>
          <p:cNvPr id="140" name="Google Shape;140;p16"/>
          <p:cNvSpPr txBox="1"/>
          <p:nvPr/>
        </p:nvSpPr>
        <p:spPr>
          <a:xfrm>
            <a:off x="7835825" y="3160850"/>
            <a:ext cx="11159400" cy="831300"/>
          </a:xfrm>
          <a:prstGeom prst="rect">
            <a:avLst/>
          </a:prstGeom>
          <a:noFill/>
          <a:ln>
            <a:noFill/>
          </a:ln>
        </p:spPr>
        <p:txBody>
          <a:bodyPr spcFirstLastPara="1" wrap="square" lIns="0" tIns="0" rIns="0" bIns="0" anchor="t" anchorCtr="0">
            <a:spAutoFit/>
          </a:bodyPr>
          <a:lstStyle/>
          <a:p>
            <a:pPr marL="0" marR="0" lvl="0" indent="0" algn="l" rtl="0">
              <a:lnSpc>
                <a:spcPct val="114485"/>
              </a:lnSpc>
              <a:spcBef>
                <a:spcPts val="0"/>
              </a:spcBef>
              <a:spcAft>
                <a:spcPts val="0"/>
              </a:spcAft>
              <a:buNone/>
            </a:pPr>
            <a:r>
              <a:rPr lang="en-US" sz="5400" b="1" i="0" u="none" strike="noStrike" cap="none">
                <a:solidFill>
                  <a:srgbClr val="FFFFFF"/>
                </a:solidFill>
                <a:latin typeface="Montserrat"/>
                <a:ea typeface="Montserrat"/>
                <a:cs typeface="Montserrat"/>
                <a:sym typeface="Montserrat"/>
              </a:rPr>
              <a:t>PROBLEM STATEMENT</a:t>
            </a:r>
            <a:endParaRPr sz="5400" b="1">
              <a:latin typeface="Montserrat"/>
              <a:ea typeface="Montserrat"/>
              <a:cs typeface="Montserrat"/>
              <a:sym typeface="Montserrat"/>
            </a:endParaRPr>
          </a:p>
        </p:txBody>
      </p:sp>
      <p:sp>
        <p:nvSpPr>
          <p:cNvPr id="141" name="Google Shape;141;p16"/>
          <p:cNvSpPr txBox="1"/>
          <p:nvPr/>
        </p:nvSpPr>
        <p:spPr>
          <a:xfrm>
            <a:off x="7835832" y="4354808"/>
            <a:ext cx="9422700" cy="2946300"/>
          </a:xfrm>
          <a:prstGeom prst="rect">
            <a:avLst/>
          </a:prstGeom>
          <a:noFill/>
          <a:ln>
            <a:noFill/>
          </a:ln>
        </p:spPr>
        <p:txBody>
          <a:bodyPr spcFirstLastPara="1" wrap="square" lIns="0" tIns="0" rIns="0" bIns="0" anchor="t" anchorCtr="0">
            <a:spAutoFit/>
          </a:bodyPr>
          <a:lstStyle/>
          <a:p>
            <a:pPr marL="0" marR="0" lvl="0" indent="0" algn="just" rtl="0">
              <a:lnSpc>
                <a:spcPct val="134514"/>
              </a:lnSpc>
              <a:spcBef>
                <a:spcPts val="0"/>
              </a:spcBef>
              <a:spcAft>
                <a:spcPts val="0"/>
              </a:spcAft>
              <a:buNone/>
            </a:pPr>
            <a:r>
              <a:rPr lang="en-US" sz="3000" i="0" u="none" strike="noStrike" cap="none">
                <a:solidFill>
                  <a:srgbClr val="F5FFF5"/>
                </a:solidFill>
                <a:latin typeface="Montserrat"/>
                <a:ea typeface="Montserrat"/>
                <a:cs typeface="Montserrat"/>
                <a:sym typeface="Montserrat"/>
              </a:rPr>
              <a:t>The big question we're trying to answer using this data is how to predict when someone will make an insurance claim and how to find cases where someone might be pretending to make a claim when they shouldn't be.</a:t>
            </a:r>
            <a:endParaRPr sz="3000">
              <a:latin typeface="Montserrat"/>
              <a:ea typeface="Montserrat"/>
              <a:cs typeface="Montserrat"/>
              <a:sym typeface="Montserrat"/>
            </a:endParaRPr>
          </a:p>
        </p:txBody>
      </p:sp>
    </p:spTree>
  </p:cSld>
  <p:clrMapOvr>
    <a:masterClrMapping/>
  </p:clrMapOvr>
  <p:transition spd="med">
    <p:strips dir="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145"/>
        <p:cNvGrpSpPr/>
        <p:nvPr/>
      </p:nvGrpSpPr>
      <p:grpSpPr>
        <a:xfrm>
          <a:off x="0" y="0"/>
          <a:ext cx="0" cy="0"/>
          <a:chOff x="0" y="0"/>
          <a:chExt cx="0" cy="0"/>
        </a:xfrm>
      </p:grpSpPr>
      <p:grpSp>
        <p:nvGrpSpPr>
          <p:cNvPr id="146" name="Google Shape;146;p17"/>
          <p:cNvGrpSpPr/>
          <p:nvPr/>
        </p:nvGrpSpPr>
        <p:grpSpPr>
          <a:xfrm>
            <a:off x="1922242" y="4112899"/>
            <a:ext cx="2825512" cy="3021869"/>
            <a:chOff x="0" y="-38100"/>
            <a:chExt cx="1072504" cy="1147037"/>
          </a:xfrm>
        </p:grpSpPr>
        <p:sp>
          <p:nvSpPr>
            <p:cNvPr id="147" name="Google Shape;147;p17"/>
            <p:cNvSpPr/>
            <p:nvPr/>
          </p:nvSpPr>
          <p:spPr>
            <a:xfrm>
              <a:off x="0" y="0"/>
              <a:ext cx="1072504" cy="1108937"/>
            </a:xfrm>
            <a:custGeom>
              <a:avLst/>
              <a:gdLst/>
              <a:ahLst/>
              <a:cxnLst/>
              <a:rect l="l" t="t" r="r" b="b"/>
              <a:pathLst>
                <a:path w="1072504" h="1108937" extrusionOk="0">
                  <a:moveTo>
                    <a:pt x="0" y="0"/>
                  </a:moveTo>
                  <a:lnTo>
                    <a:pt x="1072504" y="0"/>
                  </a:lnTo>
                  <a:lnTo>
                    <a:pt x="1072504" y="1108937"/>
                  </a:lnTo>
                  <a:lnTo>
                    <a:pt x="0" y="1108937"/>
                  </a:lnTo>
                  <a:lnTo>
                    <a:pt x="0" y="0"/>
                  </a:lnTo>
                </a:path>
              </a:pathLst>
            </a:custGeom>
            <a:solidFill>
              <a:srgbClr val="145DA0"/>
            </a:solidFill>
            <a:ln w="9525" cap="flat" cmpd="sng">
              <a:solidFill>
                <a:srgbClr val="FFFFFF"/>
              </a:solidFill>
              <a:prstDash val="solid"/>
              <a:round/>
              <a:headEnd type="none" w="sm" len="sm"/>
              <a:tailEnd type="none" w="sm" len="sm"/>
            </a:ln>
          </p:spPr>
        </p:sp>
        <p:sp>
          <p:nvSpPr>
            <p:cNvPr id="148" name="Google Shape;148;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 name="Google Shape;149;p17"/>
          <p:cNvGrpSpPr/>
          <p:nvPr/>
        </p:nvGrpSpPr>
        <p:grpSpPr>
          <a:xfrm>
            <a:off x="5153110" y="4091461"/>
            <a:ext cx="2825512" cy="3021869"/>
            <a:chOff x="0" y="-38100"/>
            <a:chExt cx="1072504" cy="1147037"/>
          </a:xfrm>
        </p:grpSpPr>
        <p:sp>
          <p:nvSpPr>
            <p:cNvPr id="150" name="Google Shape;150;p17"/>
            <p:cNvSpPr/>
            <p:nvPr/>
          </p:nvSpPr>
          <p:spPr>
            <a:xfrm>
              <a:off x="0" y="0"/>
              <a:ext cx="1072504" cy="1108937"/>
            </a:xfrm>
            <a:custGeom>
              <a:avLst/>
              <a:gdLst/>
              <a:ahLst/>
              <a:cxnLst/>
              <a:rect l="l" t="t" r="r" b="b"/>
              <a:pathLst>
                <a:path w="1072504" h="1108937" extrusionOk="0">
                  <a:moveTo>
                    <a:pt x="0" y="0"/>
                  </a:moveTo>
                  <a:lnTo>
                    <a:pt x="1072504" y="0"/>
                  </a:lnTo>
                  <a:lnTo>
                    <a:pt x="1072504" y="1108937"/>
                  </a:lnTo>
                  <a:lnTo>
                    <a:pt x="0" y="1108937"/>
                  </a:lnTo>
                  <a:lnTo>
                    <a:pt x="0" y="0"/>
                  </a:lnTo>
                </a:path>
              </a:pathLst>
            </a:custGeom>
            <a:solidFill>
              <a:srgbClr val="145DA0"/>
            </a:solidFill>
            <a:ln w="9525" cap="flat" cmpd="sng">
              <a:solidFill>
                <a:srgbClr val="FFFFFF"/>
              </a:solidFill>
              <a:prstDash val="solid"/>
              <a:round/>
              <a:headEnd type="none" w="sm" len="sm"/>
              <a:tailEnd type="none" w="sm" len="sm"/>
            </a:ln>
          </p:spPr>
        </p:sp>
        <p:sp>
          <p:nvSpPr>
            <p:cNvPr id="151" name="Google Shape;151;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2" name="Google Shape;152;p17"/>
          <p:cNvSpPr/>
          <p:nvPr/>
        </p:nvSpPr>
        <p:spPr>
          <a:xfrm>
            <a:off x="10000675" y="1509629"/>
            <a:ext cx="6992751" cy="8074770"/>
          </a:xfrm>
          <a:custGeom>
            <a:avLst/>
            <a:gdLst/>
            <a:ahLst/>
            <a:cxnLst/>
            <a:rect l="l" t="t" r="r" b="b"/>
            <a:pathLst>
              <a:path w="5499100" h="6350000" extrusionOk="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cap="flat" cmpd="sng">
            <a:solidFill>
              <a:srgbClr val="000000"/>
            </a:solidFill>
            <a:prstDash val="solid"/>
            <a:round/>
            <a:headEnd type="none" w="sm" len="sm"/>
            <a:tailEnd type="none" w="sm" len="sm"/>
          </a:ln>
        </p:spPr>
      </p:sp>
      <p:sp>
        <p:nvSpPr>
          <p:cNvPr id="153" name="Google Shape;153;p17"/>
          <p:cNvSpPr/>
          <p:nvPr/>
        </p:nvSpPr>
        <p:spPr>
          <a:xfrm>
            <a:off x="10148313" y="1698193"/>
            <a:ext cx="6697476" cy="7733806"/>
          </a:xfrm>
          <a:custGeom>
            <a:avLst/>
            <a:gdLst/>
            <a:ahLst/>
            <a:cxnLst/>
            <a:rect l="l" t="t" r="r" b="b"/>
            <a:pathLst>
              <a:path w="5499100" h="6350000" extrusionOk="0">
                <a:moveTo>
                  <a:pt x="2749550" y="6350000"/>
                </a:moveTo>
                <a:lnTo>
                  <a:pt x="0" y="4762500"/>
                </a:lnTo>
                <a:lnTo>
                  <a:pt x="0" y="1587500"/>
                </a:lnTo>
                <a:lnTo>
                  <a:pt x="2749550" y="0"/>
                </a:lnTo>
                <a:lnTo>
                  <a:pt x="5499100" y="1587500"/>
                </a:lnTo>
                <a:lnTo>
                  <a:pt x="5499100" y="4762500"/>
                </a:lnTo>
                <a:lnTo>
                  <a:pt x="2749550" y="6350000"/>
                </a:lnTo>
                <a:close/>
              </a:path>
            </a:pathLst>
          </a:custGeom>
          <a:blipFill rotWithShape="1">
            <a:blip r:embed="rId3">
              <a:alphaModFix/>
            </a:blip>
            <a:stretch>
              <a:fillRect l="-21473" r="-21475"/>
            </a:stretch>
          </a:blipFill>
          <a:ln>
            <a:noFill/>
          </a:ln>
        </p:spPr>
      </p:sp>
      <p:grpSp>
        <p:nvGrpSpPr>
          <p:cNvPr id="154" name="Google Shape;154;p17"/>
          <p:cNvGrpSpPr/>
          <p:nvPr/>
        </p:nvGrpSpPr>
        <p:grpSpPr>
          <a:xfrm>
            <a:off x="8383977" y="4124711"/>
            <a:ext cx="2934390" cy="3021869"/>
            <a:chOff x="0" y="-38100"/>
            <a:chExt cx="1113832" cy="1147037"/>
          </a:xfrm>
        </p:grpSpPr>
        <p:sp>
          <p:nvSpPr>
            <p:cNvPr id="155" name="Google Shape;155;p17"/>
            <p:cNvSpPr/>
            <p:nvPr/>
          </p:nvSpPr>
          <p:spPr>
            <a:xfrm>
              <a:off x="0" y="0"/>
              <a:ext cx="1113832" cy="1108937"/>
            </a:xfrm>
            <a:custGeom>
              <a:avLst/>
              <a:gdLst/>
              <a:ahLst/>
              <a:cxnLst/>
              <a:rect l="l" t="t" r="r" b="b"/>
              <a:pathLst>
                <a:path w="1113832" h="1108937" extrusionOk="0">
                  <a:moveTo>
                    <a:pt x="0" y="0"/>
                  </a:moveTo>
                  <a:lnTo>
                    <a:pt x="1113832" y="0"/>
                  </a:lnTo>
                  <a:lnTo>
                    <a:pt x="1113832" y="1108937"/>
                  </a:lnTo>
                  <a:lnTo>
                    <a:pt x="0" y="1108937"/>
                  </a:lnTo>
                  <a:lnTo>
                    <a:pt x="0" y="0"/>
                  </a:lnTo>
                </a:path>
              </a:pathLst>
            </a:custGeom>
            <a:solidFill>
              <a:srgbClr val="145DA0"/>
            </a:solidFill>
            <a:ln w="9525" cap="flat" cmpd="sng">
              <a:solidFill>
                <a:srgbClr val="FFFFFF"/>
              </a:solidFill>
              <a:prstDash val="solid"/>
              <a:round/>
              <a:headEnd type="none" w="sm" len="sm"/>
              <a:tailEnd type="none" w="sm" len="sm"/>
            </a:ln>
          </p:spPr>
        </p:sp>
        <p:sp>
          <p:nvSpPr>
            <p:cNvPr id="156" name="Google Shape;156;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7" name="Google Shape;157;p17"/>
          <p:cNvSpPr/>
          <p:nvPr/>
        </p:nvSpPr>
        <p:spPr>
          <a:xfrm>
            <a:off x="-7631327" y="597505"/>
            <a:ext cx="9077445" cy="9077445"/>
          </a:xfrm>
          <a:custGeom>
            <a:avLst/>
            <a:gdLst/>
            <a:ahLst/>
            <a:cxnLst/>
            <a:rect l="l" t="t" r="r" b="b"/>
            <a:pathLst>
              <a:path w="9077445" h="9077445" extrusionOk="0">
                <a:moveTo>
                  <a:pt x="0" y="0"/>
                </a:moveTo>
                <a:lnTo>
                  <a:pt x="9077444" y="0"/>
                </a:lnTo>
                <a:lnTo>
                  <a:pt x="9077444" y="9077445"/>
                </a:lnTo>
                <a:lnTo>
                  <a:pt x="0" y="9077445"/>
                </a:lnTo>
                <a:lnTo>
                  <a:pt x="0" y="0"/>
                </a:lnTo>
                <a:close/>
              </a:path>
            </a:pathLst>
          </a:custGeom>
          <a:blipFill rotWithShape="1">
            <a:blip r:embed="rId4">
              <a:alphaModFix/>
            </a:blip>
            <a:stretch>
              <a:fillRect/>
            </a:stretch>
          </a:blipFill>
          <a:ln>
            <a:noFill/>
          </a:ln>
        </p:spPr>
      </p:sp>
      <p:sp>
        <p:nvSpPr>
          <p:cNvPr id="158" name="Google Shape;158;p17"/>
          <p:cNvSpPr txBox="1"/>
          <p:nvPr/>
        </p:nvSpPr>
        <p:spPr>
          <a:xfrm>
            <a:off x="1849867" y="2748193"/>
            <a:ext cx="8437200" cy="831300"/>
          </a:xfrm>
          <a:prstGeom prst="rect">
            <a:avLst/>
          </a:prstGeom>
          <a:noFill/>
          <a:ln>
            <a:noFill/>
          </a:ln>
        </p:spPr>
        <p:txBody>
          <a:bodyPr spcFirstLastPara="1" wrap="square" lIns="0" tIns="0" rIns="0" bIns="0" anchor="t" anchorCtr="0">
            <a:spAutoFit/>
          </a:bodyPr>
          <a:lstStyle/>
          <a:p>
            <a:pPr marL="0" marR="0" lvl="0" indent="0" algn="l" rtl="0">
              <a:lnSpc>
                <a:spcPct val="120027"/>
              </a:lnSpc>
              <a:spcBef>
                <a:spcPts val="0"/>
              </a:spcBef>
              <a:spcAft>
                <a:spcPts val="0"/>
              </a:spcAft>
              <a:buNone/>
            </a:pPr>
            <a:r>
              <a:rPr lang="en-US" sz="5400" b="1" i="0" u="none" strike="noStrike" cap="none">
                <a:solidFill>
                  <a:schemeClr val="lt1"/>
                </a:solidFill>
                <a:latin typeface="Montserrat"/>
                <a:ea typeface="Montserrat"/>
                <a:cs typeface="Montserrat"/>
                <a:sym typeface="Montserrat"/>
              </a:rPr>
              <a:t>OBJECTIVE</a:t>
            </a:r>
            <a:endParaRPr sz="5400" b="1">
              <a:solidFill>
                <a:schemeClr val="lt1"/>
              </a:solidFill>
              <a:latin typeface="Montserrat"/>
              <a:ea typeface="Montserrat"/>
              <a:cs typeface="Montserrat"/>
              <a:sym typeface="Montserrat"/>
            </a:endParaRPr>
          </a:p>
        </p:txBody>
      </p:sp>
      <p:sp>
        <p:nvSpPr>
          <p:cNvPr id="159" name="Google Shape;159;p17"/>
          <p:cNvSpPr txBox="1"/>
          <p:nvPr/>
        </p:nvSpPr>
        <p:spPr>
          <a:xfrm>
            <a:off x="1849867" y="5052647"/>
            <a:ext cx="2899500" cy="1099500"/>
          </a:xfrm>
          <a:prstGeom prst="rect">
            <a:avLst/>
          </a:prstGeom>
          <a:noFill/>
          <a:ln>
            <a:noFill/>
          </a:ln>
        </p:spPr>
        <p:txBody>
          <a:bodyPr spcFirstLastPara="1" wrap="square" lIns="0" tIns="0" rIns="0" bIns="0" anchor="t" anchorCtr="0">
            <a:spAutoFit/>
          </a:bodyPr>
          <a:lstStyle/>
          <a:p>
            <a:pPr marL="0" marR="0" lvl="0" indent="0" algn="ctr" rtl="0">
              <a:lnSpc>
                <a:spcPct val="138020"/>
              </a:lnSpc>
              <a:spcBef>
                <a:spcPts val="0"/>
              </a:spcBef>
              <a:spcAft>
                <a:spcPts val="0"/>
              </a:spcAft>
              <a:buNone/>
            </a:pPr>
            <a:r>
              <a:rPr lang="en-US" sz="3001" i="0" u="none" strike="noStrike" cap="none">
                <a:solidFill>
                  <a:srgbClr val="FFFFFF"/>
                </a:solidFill>
                <a:latin typeface="Montserrat Medium"/>
                <a:ea typeface="Montserrat Medium"/>
                <a:cs typeface="Montserrat Medium"/>
                <a:sym typeface="Montserrat Medium"/>
              </a:rPr>
              <a:t>CLAIM PREDICTION</a:t>
            </a:r>
            <a:endParaRPr>
              <a:latin typeface="Montserrat Medium"/>
              <a:ea typeface="Montserrat Medium"/>
              <a:cs typeface="Montserrat Medium"/>
              <a:sym typeface="Montserrat Medium"/>
            </a:endParaRPr>
          </a:p>
        </p:txBody>
      </p:sp>
      <p:sp>
        <p:nvSpPr>
          <p:cNvPr id="160" name="Google Shape;160;p17"/>
          <p:cNvSpPr txBox="1"/>
          <p:nvPr/>
        </p:nvSpPr>
        <p:spPr>
          <a:xfrm>
            <a:off x="5433435" y="5086350"/>
            <a:ext cx="2465700" cy="1098600"/>
          </a:xfrm>
          <a:prstGeom prst="rect">
            <a:avLst/>
          </a:prstGeom>
          <a:noFill/>
          <a:ln>
            <a:noFill/>
          </a:ln>
        </p:spPr>
        <p:txBody>
          <a:bodyPr spcFirstLastPara="1" wrap="square" lIns="0" tIns="0" rIns="0" bIns="0" anchor="t" anchorCtr="0">
            <a:spAutoFit/>
          </a:bodyPr>
          <a:lstStyle/>
          <a:p>
            <a:pPr marL="0" marR="0" lvl="0" indent="0" algn="ctr" rtl="0">
              <a:lnSpc>
                <a:spcPct val="138012"/>
              </a:lnSpc>
              <a:spcBef>
                <a:spcPts val="0"/>
              </a:spcBef>
              <a:spcAft>
                <a:spcPts val="0"/>
              </a:spcAft>
              <a:buNone/>
            </a:pPr>
            <a:r>
              <a:rPr lang="en-US" sz="2999" i="0" u="none" strike="noStrike" cap="none">
                <a:solidFill>
                  <a:srgbClr val="FFFFFF"/>
                </a:solidFill>
                <a:latin typeface="Montserrat Medium"/>
                <a:ea typeface="Montserrat Medium"/>
                <a:cs typeface="Montserrat Medium"/>
                <a:sym typeface="Montserrat Medium"/>
              </a:rPr>
              <a:t>FRAUD DETECTION</a:t>
            </a:r>
            <a:endParaRPr>
              <a:latin typeface="Montserrat Medium"/>
              <a:ea typeface="Montserrat Medium"/>
              <a:cs typeface="Montserrat Medium"/>
              <a:sym typeface="Montserrat Medium"/>
            </a:endParaRPr>
          </a:p>
        </p:txBody>
      </p:sp>
      <p:sp>
        <p:nvSpPr>
          <p:cNvPr id="161" name="Google Shape;161;p17"/>
          <p:cNvSpPr txBox="1"/>
          <p:nvPr/>
        </p:nvSpPr>
        <p:spPr>
          <a:xfrm>
            <a:off x="8502974" y="5086350"/>
            <a:ext cx="2696400" cy="1098600"/>
          </a:xfrm>
          <a:prstGeom prst="rect">
            <a:avLst/>
          </a:prstGeom>
          <a:noFill/>
          <a:ln>
            <a:noFill/>
          </a:ln>
        </p:spPr>
        <p:txBody>
          <a:bodyPr spcFirstLastPara="1" wrap="square" lIns="0" tIns="0" rIns="0" bIns="0" anchor="t" anchorCtr="0">
            <a:spAutoFit/>
          </a:bodyPr>
          <a:lstStyle/>
          <a:p>
            <a:pPr marL="0" marR="0" lvl="0" indent="0" algn="ctr" rtl="0">
              <a:lnSpc>
                <a:spcPct val="138012"/>
              </a:lnSpc>
              <a:spcBef>
                <a:spcPts val="0"/>
              </a:spcBef>
              <a:spcAft>
                <a:spcPts val="0"/>
              </a:spcAft>
              <a:buNone/>
            </a:pPr>
            <a:r>
              <a:rPr lang="en-US" sz="2999" i="0" u="none" strike="noStrike" cap="none">
                <a:solidFill>
                  <a:srgbClr val="FFFFFF"/>
                </a:solidFill>
                <a:latin typeface="Montserrat Medium"/>
                <a:ea typeface="Montserrat Medium"/>
                <a:cs typeface="Montserrat Medium"/>
                <a:sym typeface="Montserrat Medium"/>
              </a:rPr>
              <a:t>RISK ASSESSMENT </a:t>
            </a:r>
            <a:endParaRPr>
              <a:latin typeface="Montserrat Medium"/>
              <a:ea typeface="Montserrat Medium"/>
              <a:cs typeface="Montserrat Medium"/>
              <a:sym typeface="Montserrat Medium"/>
            </a:endParaRPr>
          </a:p>
        </p:txBody>
      </p:sp>
    </p:spTree>
  </p:cSld>
  <p:clrMapOvr>
    <a:masterClrMapping/>
  </p:clrMapOvr>
  <p:transition spd="med">
    <p:spli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95"/>
        <p:cNvGrpSpPr/>
        <p:nvPr/>
      </p:nvGrpSpPr>
      <p:grpSpPr>
        <a:xfrm>
          <a:off x="0" y="0"/>
          <a:ext cx="0" cy="0"/>
          <a:chOff x="0" y="0"/>
          <a:chExt cx="0" cy="0"/>
        </a:xfrm>
      </p:grpSpPr>
      <p:sp>
        <p:nvSpPr>
          <p:cNvPr id="96" name="Google Shape;96;p14"/>
          <p:cNvSpPr/>
          <p:nvPr/>
        </p:nvSpPr>
        <p:spPr>
          <a:xfrm>
            <a:off x="0" y="0"/>
            <a:ext cx="18288000" cy="3860032"/>
          </a:xfrm>
          <a:custGeom>
            <a:avLst/>
            <a:gdLst/>
            <a:ahLst/>
            <a:cxnLst/>
            <a:rect l="l" t="t" r="r" b="b"/>
            <a:pathLst>
              <a:path w="18288000" h="3860032" extrusionOk="0">
                <a:moveTo>
                  <a:pt x="0" y="0"/>
                </a:moveTo>
                <a:lnTo>
                  <a:pt x="18288000" y="0"/>
                </a:lnTo>
                <a:lnTo>
                  <a:pt x="18288000" y="3860032"/>
                </a:lnTo>
                <a:lnTo>
                  <a:pt x="0" y="3860032"/>
                </a:lnTo>
                <a:lnTo>
                  <a:pt x="0" y="0"/>
                </a:lnTo>
                <a:close/>
              </a:path>
            </a:pathLst>
          </a:custGeom>
          <a:blipFill rotWithShape="1">
            <a:blip r:embed="rId3">
              <a:alphaModFix/>
            </a:blip>
            <a:stretch>
              <a:fillRect t="-107818" b="-107818"/>
            </a:stretch>
          </a:blipFill>
          <a:ln>
            <a:noFill/>
          </a:ln>
        </p:spPr>
      </p:sp>
      <p:grpSp>
        <p:nvGrpSpPr>
          <p:cNvPr id="97" name="Google Shape;97;p14"/>
          <p:cNvGrpSpPr/>
          <p:nvPr/>
        </p:nvGrpSpPr>
        <p:grpSpPr>
          <a:xfrm>
            <a:off x="2252189" y="-72363"/>
            <a:ext cx="14015371" cy="10431728"/>
            <a:chOff x="0" y="-38100"/>
            <a:chExt cx="2543763" cy="2747433"/>
          </a:xfrm>
        </p:grpSpPr>
        <p:sp>
          <p:nvSpPr>
            <p:cNvPr id="98" name="Google Shape;98;p14"/>
            <p:cNvSpPr/>
            <p:nvPr/>
          </p:nvSpPr>
          <p:spPr>
            <a:xfrm>
              <a:off x="0" y="0"/>
              <a:ext cx="2543763" cy="2709333"/>
            </a:xfrm>
            <a:custGeom>
              <a:avLst/>
              <a:gdLst/>
              <a:ahLst/>
              <a:cxnLst/>
              <a:rect l="l" t="t" r="r" b="b"/>
              <a:pathLst>
                <a:path w="2543763" h="2709333" extrusionOk="0">
                  <a:moveTo>
                    <a:pt x="0" y="0"/>
                  </a:moveTo>
                  <a:lnTo>
                    <a:pt x="2543763" y="0"/>
                  </a:lnTo>
                  <a:lnTo>
                    <a:pt x="2543763" y="2709333"/>
                  </a:lnTo>
                  <a:lnTo>
                    <a:pt x="0" y="2709333"/>
                  </a:lnTo>
                  <a:lnTo>
                    <a:pt x="0" y="0"/>
                  </a:lnTo>
                </a:path>
              </a:pathLst>
            </a:custGeom>
            <a:solidFill>
              <a:srgbClr val="051D40">
                <a:alpha val="74901"/>
              </a:srgbClr>
            </a:solidFill>
            <a:ln>
              <a:noFill/>
            </a:ln>
          </p:spPr>
        </p:sp>
        <p:sp>
          <p:nvSpPr>
            <p:cNvPr id="99" name="Google Shape;99;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 name="Google Shape;100;p14"/>
          <p:cNvSpPr txBox="1"/>
          <p:nvPr/>
        </p:nvSpPr>
        <p:spPr>
          <a:xfrm>
            <a:off x="5021151" y="1482894"/>
            <a:ext cx="8245800" cy="8313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5400" b="1" i="0" u="none" strike="noStrike" cap="none">
                <a:solidFill>
                  <a:srgbClr val="FFFFFF"/>
                </a:solidFill>
                <a:latin typeface="Montserrat"/>
                <a:ea typeface="Montserrat"/>
                <a:cs typeface="Montserrat"/>
                <a:sym typeface="Montserrat"/>
              </a:rPr>
              <a:t>DATA</a:t>
            </a:r>
            <a:endParaRPr sz="5400" b="1">
              <a:latin typeface="Montserrat"/>
              <a:ea typeface="Montserrat"/>
              <a:cs typeface="Montserrat"/>
              <a:sym typeface="Montserrat"/>
            </a:endParaRPr>
          </a:p>
        </p:txBody>
      </p:sp>
      <p:sp>
        <p:nvSpPr>
          <p:cNvPr id="101" name="Google Shape;101;p14"/>
          <p:cNvSpPr txBox="1"/>
          <p:nvPr/>
        </p:nvSpPr>
        <p:spPr>
          <a:xfrm>
            <a:off x="6733723" y="4465188"/>
            <a:ext cx="5310300" cy="538800"/>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500" i="0" u="none" strike="noStrike" cap="none">
                <a:solidFill>
                  <a:srgbClr val="4BD1FB"/>
                </a:solidFill>
                <a:latin typeface="Montserrat SemiBold"/>
                <a:ea typeface="Montserrat SemiBold"/>
                <a:cs typeface="Montserrat SemiBold"/>
                <a:sym typeface="Montserrat SemiBold"/>
              </a:rPr>
              <a:t>Collect Data From</a:t>
            </a:r>
            <a:endParaRPr sz="3500">
              <a:latin typeface="Montserrat SemiBold"/>
              <a:ea typeface="Montserrat SemiBold"/>
              <a:cs typeface="Montserrat SemiBold"/>
              <a:sym typeface="Montserrat SemiBold"/>
            </a:endParaRPr>
          </a:p>
        </p:txBody>
      </p:sp>
      <p:cxnSp>
        <p:nvCxnSpPr>
          <p:cNvPr id="102" name="Google Shape;102;p14"/>
          <p:cNvCxnSpPr/>
          <p:nvPr/>
        </p:nvCxnSpPr>
        <p:spPr>
          <a:xfrm>
            <a:off x="5021164" y="6893876"/>
            <a:ext cx="8735400" cy="0"/>
          </a:xfrm>
          <a:prstGeom prst="straightConnector1">
            <a:avLst/>
          </a:prstGeom>
          <a:noFill/>
          <a:ln w="47625" cap="flat" cmpd="sng">
            <a:solidFill>
              <a:srgbClr val="145DA0"/>
            </a:solidFill>
            <a:prstDash val="solid"/>
            <a:round/>
            <a:headEnd type="none" w="sm" len="sm"/>
            <a:tailEnd type="none" w="sm" len="sm"/>
          </a:ln>
        </p:spPr>
      </p:cxnSp>
      <p:sp>
        <p:nvSpPr>
          <p:cNvPr id="103" name="Google Shape;103;p14"/>
          <p:cNvSpPr txBox="1"/>
          <p:nvPr/>
        </p:nvSpPr>
        <p:spPr>
          <a:xfrm>
            <a:off x="4892168" y="5318450"/>
            <a:ext cx="8735400" cy="952500"/>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2600" i="0" u="none" strike="noStrike" cap="none">
                <a:solidFill>
                  <a:srgbClr val="FFFFFF"/>
                </a:solidFill>
                <a:latin typeface="Montserrat"/>
                <a:ea typeface="Montserrat"/>
                <a:cs typeface="Montserrat"/>
                <a:sym typeface="Montserrat"/>
              </a:rPr>
              <a:t>https://www.kaggle.com/datasets/surekharamireddy/fraudulent-claim-on-cars-physical-damage</a:t>
            </a:r>
            <a:endParaRPr>
              <a:latin typeface="Montserrat"/>
              <a:ea typeface="Montserrat"/>
              <a:cs typeface="Montserrat"/>
              <a:sym typeface="Montserrat"/>
            </a:endParaRPr>
          </a:p>
        </p:txBody>
      </p:sp>
      <p:sp>
        <p:nvSpPr>
          <p:cNvPr id="104" name="Google Shape;104;p14"/>
          <p:cNvSpPr txBox="1"/>
          <p:nvPr/>
        </p:nvSpPr>
        <p:spPr>
          <a:xfrm>
            <a:off x="5690768" y="7358764"/>
            <a:ext cx="7138200" cy="538800"/>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500" i="0" u="none" strike="noStrike" cap="none">
                <a:solidFill>
                  <a:srgbClr val="4BD1FB"/>
                </a:solidFill>
                <a:latin typeface="Montserrat SemiBold"/>
                <a:ea typeface="Montserrat SemiBold"/>
                <a:cs typeface="Montserrat SemiBold"/>
                <a:sym typeface="Montserrat SemiBold"/>
              </a:rPr>
              <a:t>Import Data</a:t>
            </a:r>
            <a:endParaRPr sz="3500">
              <a:latin typeface="Montserrat SemiBold"/>
              <a:ea typeface="Montserrat SemiBold"/>
              <a:cs typeface="Montserrat SemiBold"/>
              <a:sym typeface="Montserrat SemiBold"/>
            </a:endParaRPr>
          </a:p>
        </p:txBody>
      </p:sp>
      <p:sp>
        <p:nvSpPr>
          <p:cNvPr id="105" name="Google Shape;105;p14"/>
          <p:cNvSpPr txBox="1"/>
          <p:nvPr/>
        </p:nvSpPr>
        <p:spPr>
          <a:xfrm>
            <a:off x="5400974" y="8362475"/>
            <a:ext cx="7717800" cy="400200"/>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2600" i="0" u="none" strike="noStrike" cap="none">
                <a:solidFill>
                  <a:srgbClr val="FFFFFF"/>
                </a:solidFill>
                <a:latin typeface="Montserrat"/>
                <a:ea typeface="Montserrat"/>
                <a:cs typeface="Montserrat"/>
                <a:sym typeface="Montserrat"/>
              </a:rPr>
              <a:t>Import Data In Python From Pandas Library</a:t>
            </a:r>
            <a:endParaRPr>
              <a:latin typeface="Montserrat"/>
              <a:ea typeface="Montserrat"/>
              <a:cs typeface="Montserrat"/>
              <a:sym typeface="Montserrat"/>
            </a:endParaRPr>
          </a:p>
        </p:txBody>
      </p:sp>
    </p:spTree>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165"/>
        <p:cNvGrpSpPr/>
        <p:nvPr/>
      </p:nvGrpSpPr>
      <p:grpSpPr>
        <a:xfrm>
          <a:off x="0" y="0"/>
          <a:ext cx="0" cy="0"/>
          <a:chOff x="0" y="0"/>
          <a:chExt cx="0" cy="0"/>
        </a:xfrm>
      </p:grpSpPr>
      <p:grpSp>
        <p:nvGrpSpPr>
          <p:cNvPr id="166" name="Google Shape;166;p18"/>
          <p:cNvGrpSpPr/>
          <p:nvPr/>
        </p:nvGrpSpPr>
        <p:grpSpPr>
          <a:xfrm>
            <a:off x="1780450" y="0"/>
            <a:ext cx="16401562" cy="10287140"/>
            <a:chOff x="0" y="0"/>
            <a:chExt cx="21640800" cy="12993735"/>
          </a:xfrm>
        </p:grpSpPr>
        <p:sp>
          <p:nvSpPr>
            <p:cNvPr id="167" name="Google Shape;167;p18"/>
            <p:cNvSpPr/>
            <p:nvPr/>
          </p:nvSpPr>
          <p:spPr>
            <a:xfrm>
              <a:off x="0" y="0"/>
              <a:ext cx="21640800" cy="12892135"/>
            </a:xfrm>
            <a:custGeom>
              <a:avLst/>
              <a:gdLst/>
              <a:ahLst/>
              <a:cxnLst/>
              <a:rect l="l" t="t" r="r" b="b"/>
              <a:pathLst>
                <a:path w="21640800" h="12892135" extrusionOk="0">
                  <a:moveTo>
                    <a:pt x="0" y="0"/>
                  </a:moveTo>
                  <a:lnTo>
                    <a:pt x="21640800" y="0"/>
                  </a:lnTo>
                  <a:lnTo>
                    <a:pt x="21640800" y="12892135"/>
                  </a:lnTo>
                  <a:lnTo>
                    <a:pt x="0" y="12892135"/>
                  </a:lnTo>
                  <a:lnTo>
                    <a:pt x="0" y="0"/>
                  </a:lnTo>
                </a:path>
              </a:pathLst>
            </a:custGeom>
            <a:solidFill>
              <a:srgbClr val="F5FFF5"/>
            </a:solidFill>
            <a:ln>
              <a:noFill/>
            </a:ln>
          </p:spPr>
        </p:sp>
        <p:sp>
          <p:nvSpPr>
            <p:cNvPr id="168" name="Google Shape;168;p18"/>
            <p:cNvSpPr/>
            <p:nvPr/>
          </p:nvSpPr>
          <p:spPr>
            <a:xfrm>
              <a:off x="0" y="0"/>
              <a:ext cx="21640800" cy="12993735"/>
            </a:xfrm>
            <a:custGeom>
              <a:avLst/>
              <a:gdLst/>
              <a:ahLst/>
              <a:cxnLst/>
              <a:rect l="l" t="t" r="r" b="b"/>
              <a:pathLst>
                <a:path w="21640800" h="12993735" extrusionOk="0">
                  <a:moveTo>
                    <a:pt x="0" y="12892135"/>
                  </a:moveTo>
                  <a:lnTo>
                    <a:pt x="21640800" y="12892135"/>
                  </a:lnTo>
                  <a:lnTo>
                    <a:pt x="21513800" y="12993735"/>
                  </a:lnTo>
                  <a:cubicBezTo>
                    <a:pt x="21513800" y="12993735"/>
                    <a:pt x="20523200" y="12917535"/>
                    <a:pt x="20421600" y="12917535"/>
                  </a:cubicBezTo>
                  <a:lnTo>
                    <a:pt x="1219200" y="12917535"/>
                  </a:lnTo>
                  <a:cubicBezTo>
                    <a:pt x="1117600" y="12917535"/>
                    <a:pt x="127000" y="12993735"/>
                    <a:pt x="127000" y="12993735"/>
                  </a:cubicBezTo>
                  <a:lnTo>
                    <a:pt x="0" y="12892135"/>
                  </a:lnTo>
                  <a:lnTo>
                    <a:pt x="0" y="0"/>
                  </a:lnTo>
                  <a:lnTo>
                    <a:pt x="21640800" y="0"/>
                  </a:lnTo>
                  <a:lnTo>
                    <a:pt x="21640800" y="12892135"/>
                  </a:lnTo>
                  <a:lnTo>
                    <a:pt x="12700" y="12892135"/>
                  </a:lnTo>
                  <a:lnTo>
                    <a:pt x="12700" y="12879435"/>
                  </a:lnTo>
                  <a:lnTo>
                    <a:pt x="21628100" y="12879435"/>
                  </a:lnTo>
                  <a:lnTo>
                    <a:pt x="21628100" y="12700"/>
                  </a:lnTo>
                  <a:lnTo>
                    <a:pt x="12700" y="12700"/>
                  </a:lnTo>
                  <a:lnTo>
                    <a:pt x="12700" y="12892135"/>
                  </a:lnTo>
                </a:path>
              </a:pathLst>
            </a:custGeom>
            <a:solidFill>
              <a:srgbClr val="394C6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txBox="1"/>
            <p:nvPr/>
          </p:nvSpPr>
          <p:spPr>
            <a:xfrm>
              <a:off x="69379" y="1458187"/>
              <a:ext cx="19915559" cy="10413962"/>
            </a:xfrm>
            <a:prstGeom prst="rect">
              <a:avLst/>
            </a:prstGeom>
            <a:noFill/>
            <a:ln>
              <a:noFill/>
            </a:ln>
          </p:spPr>
          <p:txBody>
            <a:bodyPr spcFirstLastPara="1" wrap="square" lIns="203200" tIns="203200" rIns="203200" bIns="203200" anchor="t" anchorCtr="0">
              <a:noAutofit/>
            </a:bodyPr>
            <a:lstStyle/>
            <a:p>
              <a:r>
                <a:rPr lang="en-US" sz="2400" b="1" dirty="0" smtClean="0"/>
                <a:t>Age of Driver:</a:t>
              </a:r>
              <a:r>
                <a:rPr lang="en-US" sz="2400" dirty="0" smtClean="0"/>
                <a:t> The age of the person who drives the car.</a:t>
              </a:r>
            </a:p>
            <a:p>
              <a:r>
                <a:rPr lang="en-US" sz="2400" b="1" dirty="0" smtClean="0"/>
                <a:t>Gender:</a:t>
              </a:r>
              <a:r>
                <a:rPr lang="en-US" sz="2400" dirty="0" smtClean="0"/>
                <a:t> Whether the driver is male (M) or female (F).</a:t>
              </a:r>
            </a:p>
            <a:p>
              <a:r>
                <a:rPr lang="en-US" sz="2400" b="1" dirty="0" smtClean="0"/>
                <a:t>Vehicle Price:</a:t>
              </a:r>
              <a:r>
                <a:rPr lang="en-US" sz="2400" dirty="0" smtClean="0"/>
                <a:t> How much the vehicle is worth.</a:t>
              </a:r>
            </a:p>
            <a:p>
              <a:r>
                <a:rPr lang="en-US" sz="2400" b="1" dirty="0" smtClean="0"/>
                <a:t>Safety Rating:</a:t>
              </a:r>
              <a:r>
                <a:rPr lang="en-US" sz="2400" dirty="0" smtClean="0"/>
                <a:t> A measure of how safe the driver is.</a:t>
              </a:r>
            </a:p>
            <a:p>
              <a:r>
                <a:rPr lang="en-US" sz="2400" b="1" dirty="0" smtClean="0"/>
                <a:t>Witness Present Indicator:</a:t>
              </a:r>
              <a:r>
                <a:rPr lang="en-US" sz="2400" dirty="0" smtClean="0"/>
                <a:t> Whether there was someone who saw the accident (1 for yes, 0 for no)</a:t>
              </a:r>
            </a:p>
            <a:p>
              <a:r>
                <a:rPr lang="en-US" sz="2400" b="1" dirty="0" smtClean="0"/>
                <a:t>Marital Status:</a:t>
              </a:r>
              <a:r>
                <a:rPr lang="en-US" sz="2400" dirty="0" smtClean="0"/>
                <a:t> Whether the driver is married (1.0) or unmarried (0.0).</a:t>
              </a:r>
            </a:p>
            <a:p>
              <a:r>
                <a:rPr lang="en-US" sz="2400" b="1" dirty="0" smtClean="0"/>
                <a:t>Annual Income:</a:t>
              </a:r>
              <a:r>
                <a:rPr lang="en-US" sz="2400" dirty="0" smtClean="0"/>
                <a:t> How much money the driver earns in a year.</a:t>
              </a:r>
            </a:p>
            <a:p>
              <a:r>
                <a:rPr lang="en-US" sz="2400" b="1" dirty="0" smtClean="0"/>
                <a:t>Address Change Indicator:</a:t>
              </a:r>
              <a:r>
                <a:rPr lang="en-US" sz="2400" dirty="0" smtClean="0"/>
                <a:t> Whether the driver recently changed their address (1 for yes, 0 for no).</a:t>
              </a:r>
            </a:p>
            <a:p>
              <a:r>
                <a:rPr lang="en-US" sz="2400" b="1" dirty="0" smtClean="0"/>
                <a:t>Living Status:</a:t>
              </a:r>
              <a:r>
                <a:rPr lang="en-US" sz="2400" dirty="0" smtClean="0"/>
                <a:t> Whether the driver rents or owns their living space.</a:t>
              </a:r>
            </a:p>
            <a:p>
              <a:r>
                <a:rPr lang="en-US" sz="2400" b="1" dirty="0" smtClean="0"/>
                <a:t>Accident Site:</a:t>
              </a:r>
              <a:r>
                <a:rPr lang="en-US" sz="2400" dirty="0" smtClean="0"/>
                <a:t> Where the accident happened, like local roads or highways.</a:t>
              </a:r>
            </a:p>
            <a:p>
              <a:r>
                <a:rPr lang="en-US" sz="2400" b="1" dirty="0" smtClean="0"/>
                <a:t>Past Number of Claims:</a:t>
              </a:r>
              <a:r>
                <a:rPr lang="en-US" sz="2400" dirty="0" smtClean="0"/>
                <a:t> How many times the driver has made an insurance claim before..</a:t>
              </a:r>
            </a:p>
            <a:p>
              <a:r>
                <a:rPr lang="en-US" sz="2400" b="1" dirty="0" smtClean="0"/>
                <a:t>Liability Percentage:</a:t>
              </a:r>
              <a:r>
                <a:rPr lang="en-US" sz="2400" dirty="0" smtClean="0"/>
                <a:t> The percentage of responsibility the driver has for the accident.</a:t>
              </a:r>
            </a:p>
            <a:p>
              <a:r>
                <a:rPr lang="en-US" sz="2400" b="1" dirty="0" smtClean="0"/>
                <a:t>Channel:</a:t>
              </a:r>
              <a:r>
                <a:rPr lang="en-US" sz="2400" dirty="0" smtClean="0"/>
                <a:t> How the insurance was bought, like through a broker, online, or over the phone.</a:t>
              </a:r>
            </a:p>
            <a:p>
              <a:r>
                <a:rPr lang="en-US" sz="2400" b="1" dirty="0" smtClean="0"/>
                <a:t>Policy Report Filed Indicator:</a:t>
              </a:r>
              <a:r>
                <a:rPr lang="en-US" sz="2400" dirty="0" smtClean="0"/>
                <a:t> Whether a report about the incident was filed (1 for yes, 0 for no).</a:t>
              </a:r>
            </a:p>
            <a:p>
              <a:r>
                <a:rPr lang="en-US" sz="2400" b="1" dirty="0" smtClean="0"/>
                <a:t>Claim Estimated Payout:</a:t>
              </a:r>
              <a:r>
                <a:rPr lang="en-US" sz="2400" dirty="0" smtClean="0"/>
                <a:t> An estimate of how much money the driver might get from the insurance claim.</a:t>
              </a:r>
            </a:p>
            <a:p>
              <a:r>
                <a:rPr lang="en-US" sz="2400" b="1" dirty="0" smtClean="0"/>
                <a:t>Age of Vehicle:</a:t>
              </a:r>
              <a:r>
                <a:rPr lang="en-US" sz="2400" dirty="0" smtClean="0"/>
                <a:t> How old the insured vehicle is.</a:t>
              </a:r>
            </a:p>
            <a:p>
              <a:r>
                <a:rPr lang="en-US" sz="2400" b="1" dirty="0" smtClean="0"/>
                <a:t>Vehicle Category:</a:t>
              </a:r>
              <a:r>
                <a:rPr lang="en-US" sz="2400" dirty="0" smtClean="0"/>
                <a:t> The type of vehicle, like compact, large, or medium.</a:t>
              </a:r>
            </a:p>
            <a:p>
              <a:r>
                <a:rPr lang="en-US" sz="2400" b="1" dirty="0" smtClean="0"/>
                <a:t>Vehicle Weight:</a:t>
              </a:r>
              <a:r>
                <a:rPr lang="en-US" sz="2400" dirty="0" smtClean="0"/>
                <a:t> How heavy the vehicle is.</a:t>
              </a:r>
            </a:p>
            <a:p>
              <a:r>
                <a:rPr lang="en-US" sz="2400" b="1" dirty="0" smtClean="0"/>
                <a:t>Fraud Indicator:</a:t>
              </a:r>
              <a:r>
                <a:rPr lang="en-US" sz="2400" dirty="0" smtClean="0"/>
                <a:t> Whether there's a suspicion of fraud (1 for yes, 0 for no).</a:t>
              </a:r>
            </a:p>
            <a:p>
              <a:pPr marL="550545" marR="0" lvl="1" indent="-275271" algn="l" rtl="0">
                <a:lnSpc>
                  <a:spcPct val="139960"/>
                </a:lnSpc>
                <a:spcBef>
                  <a:spcPts val="0"/>
                </a:spcBef>
                <a:spcAft>
                  <a:spcPts val="0"/>
                </a:spcAft>
                <a:buClr>
                  <a:srgbClr val="000000"/>
                </a:buClr>
                <a:buSzPts val="2550"/>
              </a:pPr>
              <a:endParaRPr sz="2400" b="0" i="0" u="none" strike="noStrike" cap="none">
                <a:solidFill>
                  <a:srgbClr val="000000"/>
                </a:solidFill>
                <a:latin typeface="Arimo"/>
                <a:ea typeface="Arimo"/>
                <a:cs typeface="Arimo"/>
                <a:sym typeface="Arimo"/>
              </a:endParaRPr>
            </a:p>
          </p:txBody>
        </p:sp>
      </p:grpSp>
      <p:grpSp>
        <p:nvGrpSpPr>
          <p:cNvPr id="170" name="Google Shape;170;p18"/>
          <p:cNvGrpSpPr/>
          <p:nvPr/>
        </p:nvGrpSpPr>
        <p:grpSpPr>
          <a:xfrm rot="-5400000">
            <a:off x="-3143985" y="3958249"/>
            <a:ext cx="8758490" cy="2079987"/>
            <a:chOff x="0" y="0"/>
            <a:chExt cx="11677985" cy="2773317"/>
          </a:xfrm>
        </p:grpSpPr>
        <p:sp>
          <p:nvSpPr>
            <p:cNvPr id="171" name="Google Shape;171;p18"/>
            <p:cNvSpPr/>
            <p:nvPr/>
          </p:nvSpPr>
          <p:spPr>
            <a:xfrm>
              <a:off x="0" y="0"/>
              <a:ext cx="11290630" cy="2017790"/>
            </a:xfrm>
            <a:custGeom>
              <a:avLst/>
              <a:gdLst/>
              <a:ahLst/>
              <a:cxnLst/>
              <a:rect l="l" t="t" r="r" b="b"/>
              <a:pathLst>
                <a:path w="11290630" h="2017790" extrusionOk="0">
                  <a:moveTo>
                    <a:pt x="0" y="0"/>
                  </a:moveTo>
                  <a:lnTo>
                    <a:pt x="11290630" y="0"/>
                  </a:lnTo>
                  <a:lnTo>
                    <a:pt x="11290630" y="2017790"/>
                  </a:lnTo>
                  <a:lnTo>
                    <a:pt x="0" y="2017790"/>
                  </a:lnTo>
                  <a:lnTo>
                    <a:pt x="0" y="0"/>
                  </a:lnTo>
                </a:path>
              </a:pathLst>
            </a:custGeom>
            <a:solidFill>
              <a:srgbClr val="051D40"/>
            </a:solidFill>
            <a:ln>
              <a:noFill/>
            </a:ln>
          </p:spPr>
        </p:sp>
        <p:sp>
          <p:nvSpPr>
            <p:cNvPr id="172" name="Google Shape;172;p18"/>
            <p:cNvSpPr/>
            <p:nvPr/>
          </p:nvSpPr>
          <p:spPr>
            <a:xfrm>
              <a:off x="0" y="0"/>
              <a:ext cx="11290630" cy="2119390"/>
            </a:xfrm>
            <a:custGeom>
              <a:avLst/>
              <a:gdLst/>
              <a:ahLst/>
              <a:cxnLst/>
              <a:rect l="l" t="t" r="r" b="b"/>
              <a:pathLst>
                <a:path w="11290630" h="2119390" extrusionOk="0">
                  <a:moveTo>
                    <a:pt x="0" y="2017790"/>
                  </a:moveTo>
                  <a:lnTo>
                    <a:pt x="11290630" y="2017790"/>
                  </a:lnTo>
                  <a:lnTo>
                    <a:pt x="11163630" y="2119390"/>
                  </a:lnTo>
                  <a:cubicBezTo>
                    <a:pt x="11163630" y="2119390"/>
                    <a:pt x="10173030" y="2043190"/>
                    <a:pt x="10071430" y="2043190"/>
                  </a:cubicBezTo>
                  <a:lnTo>
                    <a:pt x="1219200" y="2043190"/>
                  </a:lnTo>
                  <a:cubicBezTo>
                    <a:pt x="1117600" y="2043190"/>
                    <a:pt x="127000" y="2119390"/>
                    <a:pt x="127000" y="2119390"/>
                  </a:cubicBezTo>
                  <a:lnTo>
                    <a:pt x="0" y="2017790"/>
                  </a:lnTo>
                  <a:lnTo>
                    <a:pt x="0" y="0"/>
                  </a:lnTo>
                  <a:lnTo>
                    <a:pt x="11290630" y="0"/>
                  </a:lnTo>
                  <a:lnTo>
                    <a:pt x="11290630" y="2017790"/>
                  </a:lnTo>
                  <a:lnTo>
                    <a:pt x="12700" y="2017790"/>
                  </a:lnTo>
                  <a:lnTo>
                    <a:pt x="12700" y="2005090"/>
                  </a:lnTo>
                  <a:lnTo>
                    <a:pt x="11277930" y="2005090"/>
                  </a:lnTo>
                  <a:lnTo>
                    <a:pt x="11277930" y="12700"/>
                  </a:lnTo>
                  <a:lnTo>
                    <a:pt x="12700" y="12700"/>
                  </a:lnTo>
                  <a:lnTo>
                    <a:pt x="12700" y="2017790"/>
                  </a:lnTo>
                </a:path>
              </a:pathLst>
            </a:custGeom>
            <a:solidFill>
              <a:srgbClr val="394C6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p:nvPr/>
          </p:nvSpPr>
          <p:spPr>
            <a:xfrm>
              <a:off x="343085" y="188817"/>
              <a:ext cx="11334900" cy="2584500"/>
            </a:xfrm>
            <a:prstGeom prst="rect">
              <a:avLst/>
            </a:prstGeom>
            <a:noFill/>
            <a:ln>
              <a:noFill/>
            </a:ln>
          </p:spPr>
          <p:txBody>
            <a:bodyPr spcFirstLastPara="1" wrap="square" lIns="203200" tIns="203200" rIns="203200" bIns="203200" anchor="t" anchorCtr="0">
              <a:noAutofit/>
            </a:bodyPr>
            <a:lstStyle/>
            <a:p>
              <a:pPr marL="0" marR="0" lvl="0" indent="0" algn="l" rtl="0">
                <a:lnSpc>
                  <a:spcPct val="140009"/>
                </a:lnSpc>
                <a:spcBef>
                  <a:spcPts val="0"/>
                </a:spcBef>
                <a:spcAft>
                  <a:spcPts val="0"/>
                </a:spcAft>
                <a:buNone/>
              </a:pPr>
              <a:r>
                <a:rPr lang="en-US" sz="4000" i="0" u="none" strike="noStrike" cap="none">
                  <a:solidFill>
                    <a:srgbClr val="F5FFF5"/>
                  </a:solidFill>
                  <a:latin typeface="Montserrat SemiBold"/>
                  <a:ea typeface="Montserrat SemiBold"/>
                  <a:cs typeface="Montserrat SemiBold"/>
                  <a:sym typeface="Montserrat SemiBold"/>
                </a:rPr>
                <a:t>FEATURE UNDERSTANDING</a:t>
              </a:r>
              <a:endParaRPr sz="4000">
                <a:latin typeface="Montserrat SemiBold"/>
                <a:ea typeface="Montserrat SemiBold"/>
                <a:cs typeface="Montserrat SemiBold"/>
                <a:sym typeface="Montserrat SemiBold"/>
              </a:endParaRPr>
            </a:p>
          </p:txBody>
        </p:sp>
      </p:grpSp>
    </p:spTree>
  </p:cSld>
  <p:clrMapOvr>
    <a:masterClrMapping/>
  </p:clrMapOvr>
  <p:transition spd="med">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1229"/>
        </a:solidFill>
        <a:effectLst/>
      </p:bgPr>
    </p:bg>
    <p:spTree>
      <p:nvGrpSpPr>
        <p:cNvPr id="1" name="Shape 177"/>
        <p:cNvGrpSpPr/>
        <p:nvPr/>
      </p:nvGrpSpPr>
      <p:grpSpPr>
        <a:xfrm>
          <a:off x="0" y="0"/>
          <a:ext cx="0" cy="0"/>
          <a:chOff x="0" y="0"/>
          <a:chExt cx="0" cy="0"/>
        </a:xfrm>
      </p:grpSpPr>
      <p:cxnSp>
        <p:nvCxnSpPr>
          <p:cNvPr id="178" name="Google Shape;178;p19"/>
          <p:cNvCxnSpPr/>
          <p:nvPr/>
        </p:nvCxnSpPr>
        <p:spPr>
          <a:xfrm rot="5400000" flipH="1" flipV="1">
            <a:off x="2618325" y="5164711"/>
            <a:ext cx="10329990" cy="568"/>
          </a:xfrm>
          <a:prstGeom prst="straightConnector1">
            <a:avLst/>
          </a:prstGeom>
          <a:noFill/>
          <a:ln w="76200" cap="flat" cmpd="sng">
            <a:solidFill>
              <a:srgbClr val="F1945B"/>
            </a:solidFill>
            <a:prstDash val="solid"/>
            <a:round/>
            <a:headEnd type="none" w="sm" len="sm"/>
            <a:tailEnd type="none" w="sm" len="sm"/>
          </a:ln>
        </p:spPr>
      </p:cxnSp>
      <p:grpSp>
        <p:nvGrpSpPr>
          <p:cNvPr id="179" name="Google Shape;179;p19"/>
          <p:cNvGrpSpPr/>
          <p:nvPr/>
        </p:nvGrpSpPr>
        <p:grpSpPr>
          <a:xfrm>
            <a:off x="-187681" y="9902062"/>
            <a:ext cx="3086098" cy="3303088"/>
            <a:chOff x="0" y="-57150"/>
            <a:chExt cx="812800" cy="869950"/>
          </a:xfrm>
        </p:grpSpPr>
        <p:sp>
          <p:nvSpPr>
            <p:cNvPr id="180" name="Google Shape;180;p19"/>
            <p:cNvSpPr/>
            <p:nvPr/>
          </p:nvSpPr>
          <p:spPr>
            <a:xfrm>
              <a:off x="0" y="0"/>
              <a:ext cx="601332" cy="44233"/>
            </a:xfrm>
            <a:custGeom>
              <a:avLst/>
              <a:gdLst/>
              <a:ahLst/>
              <a:cxnLst/>
              <a:rect l="l" t="t" r="r" b="b"/>
              <a:pathLst>
                <a:path w="601332" h="44233" extrusionOk="0">
                  <a:moveTo>
                    <a:pt x="0" y="0"/>
                  </a:moveTo>
                  <a:lnTo>
                    <a:pt x="601332" y="0"/>
                  </a:lnTo>
                  <a:lnTo>
                    <a:pt x="601332" y="44233"/>
                  </a:lnTo>
                  <a:lnTo>
                    <a:pt x="0" y="44233"/>
                  </a:lnTo>
                  <a:lnTo>
                    <a:pt x="0" y="0"/>
                  </a:lnTo>
                </a:path>
              </a:pathLst>
            </a:custGeom>
            <a:solidFill>
              <a:srgbClr val="3EDAD8"/>
            </a:solidFill>
            <a:ln>
              <a:noFill/>
            </a:ln>
          </p:spPr>
        </p:sp>
        <p:sp>
          <p:nvSpPr>
            <p:cNvPr id="181" name="Google Shape;181;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3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82" name="Google Shape;182;p19"/>
          <p:cNvCxnSpPr/>
          <p:nvPr/>
        </p:nvCxnSpPr>
        <p:spPr>
          <a:xfrm rot="10800000">
            <a:off x="13291283" y="0"/>
            <a:ext cx="35496" cy="7411553"/>
          </a:xfrm>
          <a:prstGeom prst="straightConnector1">
            <a:avLst/>
          </a:prstGeom>
          <a:noFill/>
          <a:ln w="76200" cap="flat" cmpd="sng">
            <a:solidFill>
              <a:srgbClr val="F1945B"/>
            </a:solidFill>
            <a:prstDash val="solid"/>
            <a:round/>
            <a:headEnd type="none" w="sm" len="sm"/>
            <a:tailEnd type="none" w="sm" len="sm"/>
          </a:ln>
        </p:spPr>
      </p:cxnSp>
      <p:grpSp>
        <p:nvGrpSpPr>
          <p:cNvPr id="183" name="Google Shape;183;p19"/>
          <p:cNvGrpSpPr/>
          <p:nvPr/>
        </p:nvGrpSpPr>
        <p:grpSpPr>
          <a:xfrm>
            <a:off x="2095500" y="-216992"/>
            <a:ext cx="16192500" cy="3303106"/>
            <a:chOff x="0" y="-57150"/>
            <a:chExt cx="4264691" cy="869950"/>
          </a:xfrm>
        </p:grpSpPr>
        <p:sp>
          <p:nvSpPr>
            <p:cNvPr id="184" name="Google Shape;184;p19"/>
            <p:cNvSpPr/>
            <p:nvPr/>
          </p:nvSpPr>
          <p:spPr>
            <a:xfrm>
              <a:off x="0" y="0"/>
              <a:ext cx="4264691" cy="45434"/>
            </a:xfrm>
            <a:custGeom>
              <a:avLst/>
              <a:gdLst/>
              <a:ahLst/>
              <a:cxnLst/>
              <a:rect l="l" t="t" r="r" b="b"/>
              <a:pathLst>
                <a:path w="4264691" h="45434" extrusionOk="0">
                  <a:moveTo>
                    <a:pt x="0" y="0"/>
                  </a:moveTo>
                  <a:lnTo>
                    <a:pt x="4264691" y="0"/>
                  </a:lnTo>
                  <a:lnTo>
                    <a:pt x="4264691" y="45434"/>
                  </a:lnTo>
                  <a:lnTo>
                    <a:pt x="0" y="45434"/>
                  </a:lnTo>
                  <a:lnTo>
                    <a:pt x="0" y="0"/>
                  </a:lnTo>
                </a:path>
              </a:pathLst>
            </a:custGeom>
            <a:solidFill>
              <a:srgbClr val="F1945B"/>
            </a:solidFill>
            <a:ln>
              <a:noFill/>
            </a:ln>
          </p:spPr>
        </p:sp>
        <p:sp>
          <p:nvSpPr>
            <p:cNvPr id="185" name="Google Shape;185;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3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9"/>
          <p:cNvGrpSpPr/>
          <p:nvPr/>
        </p:nvGrpSpPr>
        <p:grpSpPr>
          <a:xfrm>
            <a:off x="7276661" y="1650216"/>
            <a:ext cx="1090083" cy="1115632"/>
            <a:chOff x="0" y="-19050"/>
            <a:chExt cx="812800" cy="831850"/>
          </a:xfrm>
        </p:grpSpPr>
        <p:sp>
          <p:nvSpPr>
            <p:cNvPr id="187" name="Google Shape;18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71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txBox="1"/>
            <p:nvPr/>
          </p:nvSpPr>
          <p:spPr>
            <a:xfrm>
              <a:off x="76200" y="-19050"/>
              <a:ext cx="660400" cy="75565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None/>
              </a:pPr>
              <a:r>
                <a:rPr lang="en-US" sz="3200" b="0" i="0" u="none" strike="noStrike" cap="none">
                  <a:solidFill>
                    <a:srgbClr val="FFFFFF"/>
                  </a:solidFill>
                  <a:latin typeface="Arial"/>
                  <a:ea typeface="Arial"/>
                  <a:cs typeface="Arial"/>
                  <a:sym typeface="Arial"/>
                </a:rPr>
                <a:t>1</a:t>
              </a:r>
              <a:endParaRPr/>
            </a:p>
          </p:txBody>
        </p:sp>
      </p:grpSp>
      <p:grpSp>
        <p:nvGrpSpPr>
          <p:cNvPr id="189" name="Google Shape;189;p19"/>
          <p:cNvGrpSpPr/>
          <p:nvPr/>
        </p:nvGrpSpPr>
        <p:grpSpPr>
          <a:xfrm>
            <a:off x="7276661" y="3693858"/>
            <a:ext cx="1090083" cy="1115632"/>
            <a:chOff x="0" y="-19050"/>
            <a:chExt cx="812800" cy="831850"/>
          </a:xfrm>
        </p:grpSpPr>
        <p:sp>
          <p:nvSpPr>
            <p:cNvPr id="190" name="Google Shape;19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23B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txBox="1"/>
            <p:nvPr/>
          </p:nvSpPr>
          <p:spPr>
            <a:xfrm>
              <a:off x="76200" y="-19050"/>
              <a:ext cx="660400" cy="75565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None/>
              </a:pPr>
              <a:r>
                <a:rPr lang="en-US" sz="3200" b="0" i="0" u="none" strike="noStrike" cap="none">
                  <a:solidFill>
                    <a:srgbClr val="FFFFFF"/>
                  </a:solidFill>
                  <a:latin typeface="Arial"/>
                  <a:ea typeface="Arial"/>
                  <a:cs typeface="Arial"/>
                  <a:sym typeface="Arial"/>
                </a:rPr>
                <a:t>2</a:t>
              </a:r>
              <a:endParaRPr/>
            </a:p>
          </p:txBody>
        </p:sp>
      </p:grpSp>
      <p:grpSp>
        <p:nvGrpSpPr>
          <p:cNvPr id="192" name="Google Shape;192;p19"/>
          <p:cNvGrpSpPr/>
          <p:nvPr/>
        </p:nvGrpSpPr>
        <p:grpSpPr>
          <a:xfrm>
            <a:off x="7276661" y="5737499"/>
            <a:ext cx="1090083" cy="1115632"/>
            <a:chOff x="0" y="-19050"/>
            <a:chExt cx="812800" cy="831850"/>
          </a:xfrm>
        </p:grpSpPr>
        <p:sp>
          <p:nvSpPr>
            <p:cNvPr id="193" name="Google Shape;19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9F0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p:nvPr/>
          </p:nvSpPr>
          <p:spPr>
            <a:xfrm>
              <a:off x="76200" y="-19050"/>
              <a:ext cx="660400" cy="75565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None/>
              </a:pPr>
              <a:r>
                <a:rPr lang="en-US" sz="3200" b="0" i="0" u="none" strike="noStrike" cap="none">
                  <a:solidFill>
                    <a:srgbClr val="FFFFFF"/>
                  </a:solidFill>
                  <a:latin typeface="Arial"/>
                  <a:ea typeface="Arial"/>
                  <a:cs typeface="Arial"/>
                  <a:sym typeface="Arial"/>
                </a:rPr>
                <a:t>3</a:t>
              </a:r>
              <a:endParaRPr/>
            </a:p>
          </p:txBody>
        </p:sp>
      </p:grpSp>
      <p:grpSp>
        <p:nvGrpSpPr>
          <p:cNvPr id="195" name="Google Shape;195;p19"/>
          <p:cNvGrpSpPr/>
          <p:nvPr/>
        </p:nvGrpSpPr>
        <p:grpSpPr>
          <a:xfrm>
            <a:off x="7276661" y="7781141"/>
            <a:ext cx="1090083" cy="1115632"/>
            <a:chOff x="0" y="-19050"/>
            <a:chExt cx="812800" cy="831850"/>
          </a:xfrm>
        </p:grpSpPr>
        <p:sp>
          <p:nvSpPr>
            <p:cNvPr id="196" name="Google Shape;19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838D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p:nvPr/>
          </p:nvSpPr>
          <p:spPr>
            <a:xfrm>
              <a:off x="76200" y="-19050"/>
              <a:ext cx="660400" cy="75565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None/>
              </a:pPr>
              <a:r>
                <a:rPr lang="en-US" sz="3200" b="0" i="0" u="none" strike="noStrike" cap="none">
                  <a:solidFill>
                    <a:srgbClr val="FFFFFF"/>
                  </a:solidFill>
                  <a:latin typeface="Arial"/>
                  <a:ea typeface="Arial"/>
                  <a:cs typeface="Arial"/>
                  <a:sym typeface="Arial"/>
                </a:rPr>
                <a:t>4</a:t>
              </a:r>
              <a:endParaRPr/>
            </a:p>
          </p:txBody>
        </p:sp>
      </p:grpSp>
      <p:grpSp>
        <p:nvGrpSpPr>
          <p:cNvPr id="198" name="Google Shape;198;p19"/>
          <p:cNvGrpSpPr/>
          <p:nvPr/>
        </p:nvGrpSpPr>
        <p:grpSpPr>
          <a:xfrm>
            <a:off x="12709450" y="562810"/>
            <a:ext cx="1087467" cy="1112955"/>
            <a:chOff x="0" y="-19050"/>
            <a:chExt cx="812800" cy="831850"/>
          </a:xfrm>
        </p:grpSpPr>
        <p:sp>
          <p:nvSpPr>
            <p:cNvPr id="199" name="Google Shape;19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2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p:nvPr/>
          </p:nvSpPr>
          <p:spPr>
            <a:xfrm>
              <a:off x="76200" y="-19050"/>
              <a:ext cx="660400" cy="75565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None/>
              </a:pPr>
              <a:r>
                <a:rPr lang="en-US" sz="3200" b="0" i="0" u="none" strike="noStrike" cap="none">
                  <a:solidFill>
                    <a:srgbClr val="FFFFFF"/>
                  </a:solidFill>
                  <a:latin typeface="Arial"/>
                  <a:ea typeface="Arial"/>
                  <a:cs typeface="Arial"/>
                  <a:sym typeface="Arial"/>
                </a:rPr>
                <a:t>5</a:t>
              </a:r>
              <a:endParaRPr/>
            </a:p>
          </p:txBody>
        </p:sp>
      </p:grpSp>
      <p:grpSp>
        <p:nvGrpSpPr>
          <p:cNvPr id="201" name="Google Shape;201;p19"/>
          <p:cNvGrpSpPr/>
          <p:nvPr/>
        </p:nvGrpSpPr>
        <p:grpSpPr>
          <a:xfrm>
            <a:off x="12785650" y="5118012"/>
            <a:ext cx="1087467" cy="1112955"/>
            <a:chOff x="0" y="-19050"/>
            <a:chExt cx="812800" cy="831850"/>
          </a:xfrm>
        </p:grpSpPr>
        <p:sp>
          <p:nvSpPr>
            <p:cNvPr id="202" name="Google Shape;20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4C44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txBox="1"/>
            <p:nvPr/>
          </p:nvSpPr>
          <p:spPr>
            <a:xfrm>
              <a:off x="76200" y="-19050"/>
              <a:ext cx="660400" cy="75565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None/>
              </a:pPr>
              <a:r>
                <a:rPr lang="en-US" sz="3200" b="0" i="0" u="none" strike="noStrike" cap="none">
                  <a:solidFill>
                    <a:srgbClr val="FFFFFF"/>
                  </a:solidFill>
                  <a:latin typeface="Arial"/>
                  <a:ea typeface="Arial"/>
                  <a:cs typeface="Arial"/>
                  <a:sym typeface="Arial"/>
                </a:rPr>
                <a:t>7</a:t>
              </a:r>
              <a:endParaRPr/>
            </a:p>
          </p:txBody>
        </p:sp>
      </p:grpSp>
      <p:grpSp>
        <p:nvGrpSpPr>
          <p:cNvPr id="204" name="Google Shape;204;p19"/>
          <p:cNvGrpSpPr/>
          <p:nvPr/>
        </p:nvGrpSpPr>
        <p:grpSpPr>
          <a:xfrm>
            <a:off x="12785650" y="7386059"/>
            <a:ext cx="1087467" cy="1112955"/>
            <a:chOff x="0" y="-19050"/>
            <a:chExt cx="812800" cy="831850"/>
          </a:xfrm>
        </p:grpSpPr>
        <p:sp>
          <p:nvSpPr>
            <p:cNvPr id="205" name="Google Shape;20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E114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txBox="1"/>
            <p:nvPr/>
          </p:nvSpPr>
          <p:spPr>
            <a:xfrm>
              <a:off x="76200" y="-19050"/>
              <a:ext cx="660400" cy="75565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None/>
              </a:pPr>
              <a:r>
                <a:rPr lang="en-US" sz="3200" b="0" i="0" u="none" strike="noStrike" cap="none">
                  <a:solidFill>
                    <a:srgbClr val="FFFFFF"/>
                  </a:solidFill>
                  <a:latin typeface="Arial"/>
                  <a:ea typeface="Arial"/>
                  <a:cs typeface="Arial"/>
                  <a:sym typeface="Arial"/>
                </a:rPr>
                <a:t>8</a:t>
              </a:r>
              <a:endParaRPr/>
            </a:p>
          </p:txBody>
        </p:sp>
      </p:grpSp>
      <p:sp>
        <p:nvSpPr>
          <p:cNvPr id="207" name="Google Shape;207;p19"/>
          <p:cNvSpPr/>
          <p:nvPr/>
        </p:nvSpPr>
        <p:spPr>
          <a:xfrm>
            <a:off x="297712" y="1127051"/>
            <a:ext cx="6942633" cy="8867554"/>
          </a:xfrm>
          <a:custGeom>
            <a:avLst/>
            <a:gdLst/>
            <a:ahLst/>
            <a:cxnLst/>
            <a:rect l="l" t="t" r="r" b="b"/>
            <a:pathLst>
              <a:path w="7043971" h="10030518" extrusionOk="0">
                <a:moveTo>
                  <a:pt x="0" y="0"/>
                </a:moveTo>
                <a:lnTo>
                  <a:pt x="7043971" y="0"/>
                </a:lnTo>
                <a:lnTo>
                  <a:pt x="7043971" y="10030519"/>
                </a:lnTo>
                <a:lnTo>
                  <a:pt x="0" y="10030519"/>
                </a:lnTo>
                <a:lnTo>
                  <a:pt x="0" y="0"/>
                </a:lnTo>
                <a:close/>
              </a:path>
            </a:pathLst>
          </a:custGeom>
          <a:blipFill rotWithShape="1">
            <a:blip r:embed="rId3">
              <a:alphaModFix amt="80000"/>
            </a:blip>
            <a:stretch>
              <a:fillRect l="-68948" r="-63474"/>
            </a:stretch>
          </a:blipFill>
          <a:ln>
            <a:noFill/>
          </a:ln>
        </p:spPr>
      </p:sp>
      <p:sp>
        <p:nvSpPr>
          <p:cNvPr id="208" name="Google Shape;208;p19"/>
          <p:cNvSpPr txBox="1"/>
          <p:nvPr/>
        </p:nvSpPr>
        <p:spPr>
          <a:xfrm>
            <a:off x="8561266" y="1821708"/>
            <a:ext cx="3147000" cy="554100"/>
          </a:xfrm>
          <a:prstGeom prst="rect">
            <a:avLst/>
          </a:prstGeom>
          <a:noFill/>
          <a:ln>
            <a:noFill/>
          </a:ln>
        </p:spPr>
        <p:txBody>
          <a:bodyPr spcFirstLastPara="1" wrap="square" lIns="0" tIns="0" rIns="0" bIns="0" anchor="t" anchorCtr="0">
            <a:spAutoFit/>
          </a:bodyPr>
          <a:lstStyle/>
          <a:p>
            <a:pPr marL="0" marR="0" lvl="0" indent="0" algn="l" rtl="0">
              <a:lnSpc>
                <a:spcPct val="150013"/>
              </a:lnSpc>
              <a:spcBef>
                <a:spcPts val="0"/>
              </a:spcBef>
              <a:spcAft>
                <a:spcPts val="0"/>
              </a:spcAft>
              <a:buNone/>
            </a:pPr>
            <a:r>
              <a:rPr lang="en-US" sz="3600" i="0" u="none" strike="noStrike" cap="none">
                <a:solidFill>
                  <a:srgbClr val="FFFFFF"/>
                </a:solidFill>
                <a:latin typeface="Montserrat Medium"/>
                <a:ea typeface="Montserrat Medium"/>
                <a:cs typeface="Montserrat Medium"/>
                <a:sym typeface="Montserrat Medium"/>
              </a:rPr>
              <a:t>Collect Data</a:t>
            </a:r>
            <a:endParaRPr sz="3600">
              <a:latin typeface="Montserrat Medium"/>
              <a:ea typeface="Montserrat Medium"/>
              <a:cs typeface="Montserrat Medium"/>
              <a:sym typeface="Montserrat Medium"/>
            </a:endParaRPr>
          </a:p>
        </p:txBody>
      </p:sp>
      <p:sp>
        <p:nvSpPr>
          <p:cNvPr id="209" name="Google Shape;209;p19"/>
          <p:cNvSpPr txBox="1"/>
          <p:nvPr/>
        </p:nvSpPr>
        <p:spPr>
          <a:xfrm>
            <a:off x="8561266" y="3869108"/>
            <a:ext cx="3147000" cy="5541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i="0" u="none" strike="noStrike" cap="none">
                <a:solidFill>
                  <a:srgbClr val="FFFFFF"/>
                </a:solidFill>
                <a:latin typeface="Montserrat Medium"/>
                <a:ea typeface="Montserrat Medium"/>
                <a:cs typeface="Montserrat Medium"/>
                <a:sym typeface="Montserrat Medium"/>
              </a:rPr>
              <a:t>Import Data</a:t>
            </a:r>
            <a:endParaRPr sz="3600">
              <a:latin typeface="Montserrat Medium"/>
              <a:ea typeface="Montserrat Medium"/>
              <a:cs typeface="Montserrat Medium"/>
              <a:sym typeface="Montserrat Medium"/>
            </a:endParaRPr>
          </a:p>
        </p:txBody>
      </p:sp>
      <p:sp>
        <p:nvSpPr>
          <p:cNvPr id="210" name="Google Shape;210;p19"/>
          <p:cNvSpPr txBox="1"/>
          <p:nvPr/>
        </p:nvSpPr>
        <p:spPr>
          <a:xfrm>
            <a:off x="8510224" y="5639225"/>
            <a:ext cx="4629900" cy="17547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800" i="0" u="none" strike="noStrike" cap="none">
                <a:solidFill>
                  <a:srgbClr val="FFFFFF"/>
                </a:solidFill>
                <a:latin typeface="Poppins Medium"/>
                <a:ea typeface="Poppins Medium"/>
                <a:cs typeface="Poppins Medium"/>
                <a:sym typeface="Poppins Medium"/>
              </a:rPr>
              <a:t>EDA </a:t>
            </a:r>
            <a:endParaRPr>
              <a:latin typeface="Poppins Medium"/>
              <a:ea typeface="Poppins Medium"/>
              <a:cs typeface="Poppins Medium"/>
              <a:sym typeface="Poppins Medium"/>
            </a:endParaRPr>
          </a:p>
          <a:p>
            <a:pPr marL="0" marR="0" lvl="0" indent="0" algn="l" rtl="0">
              <a:lnSpc>
                <a:spcPct val="150019"/>
              </a:lnSpc>
              <a:spcBef>
                <a:spcPts val="0"/>
              </a:spcBef>
              <a:spcAft>
                <a:spcPts val="0"/>
              </a:spcAft>
              <a:buNone/>
            </a:pPr>
            <a:r>
              <a:rPr lang="en-US" sz="2599" i="0" u="none" strike="noStrike" cap="none">
                <a:solidFill>
                  <a:srgbClr val="FFFFFF"/>
                </a:solidFill>
                <a:latin typeface="Poppins Medium"/>
                <a:ea typeface="Poppins Medium"/>
                <a:cs typeface="Poppins Medium"/>
                <a:sym typeface="Poppins Medium"/>
              </a:rPr>
              <a:t>(</a:t>
            </a:r>
            <a:r>
              <a:rPr lang="en-US" sz="2199" i="0" u="none" strike="noStrike" cap="none">
                <a:solidFill>
                  <a:srgbClr val="FFFFFF"/>
                </a:solidFill>
                <a:latin typeface="Poppins Medium"/>
                <a:ea typeface="Poppins Medium"/>
                <a:cs typeface="Poppins Medium"/>
                <a:sym typeface="Poppins Medium"/>
              </a:rPr>
              <a:t>Exploratory Data Analysis</a:t>
            </a:r>
            <a:r>
              <a:rPr lang="en-US" sz="2599" i="0" u="none" strike="noStrike" cap="none">
                <a:solidFill>
                  <a:srgbClr val="FFFFFF"/>
                </a:solidFill>
                <a:latin typeface="Poppins Medium"/>
                <a:ea typeface="Poppins Medium"/>
                <a:cs typeface="Poppins Medium"/>
                <a:sym typeface="Poppins Medium"/>
              </a:rPr>
              <a:t>)</a:t>
            </a:r>
            <a:endParaRPr>
              <a:latin typeface="Poppins Medium"/>
              <a:ea typeface="Poppins Medium"/>
              <a:cs typeface="Poppins Medium"/>
              <a:sym typeface="Poppins Medium"/>
            </a:endParaRPr>
          </a:p>
          <a:p>
            <a:pPr marL="0" marR="0" lvl="0" indent="0" algn="l" rtl="0">
              <a:lnSpc>
                <a:spcPct val="183277"/>
              </a:lnSpc>
              <a:spcBef>
                <a:spcPts val="0"/>
              </a:spcBef>
              <a:spcAft>
                <a:spcPts val="0"/>
              </a:spcAft>
              <a:buNone/>
            </a:pPr>
            <a:endParaRPr sz="1800" i="0" u="none" strike="noStrike" cap="none">
              <a:solidFill>
                <a:schemeClr val="dk1"/>
              </a:solidFill>
              <a:latin typeface="Poppins Medium"/>
              <a:ea typeface="Poppins Medium"/>
              <a:cs typeface="Poppins Medium"/>
              <a:sym typeface="Poppins Medium"/>
            </a:endParaRPr>
          </a:p>
        </p:txBody>
      </p:sp>
      <p:sp>
        <p:nvSpPr>
          <p:cNvPr id="211" name="Google Shape;211;p19"/>
          <p:cNvSpPr txBox="1"/>
          <p:nvPr/>
        </p:nvSpPr>
        <p:spPr>
          <a:xfrm>
            <a:off x="8510224" y="7831450"/>
            <a:ext cx="4629900" cy="13854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i="0" u="none" strike="noStrike" cap="none">
                <a:solidFill>
                  <a:srgbClr val="FFFFFF"/>
                </a:solidFill>
                <a:latin typeface="Montserrat Medium"/>
                <a:ea typeface="Montserrat Medium"/>
                <a:cs typeface="Montserrat Medium"/>
                <a:sym typeface="Montserrat Medium"/>
              </a:rPr>
              <a:t>Feature </a:t>
            </a:r>
            <a:endParaRPr sz="3600" i="0" u="none" strike="noStrike" cap="none">
              <a:solidFill>
                <a:srgbClr val="FFFFFF"/>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None/>
            </a:pPr>
            <a:r>
              <a:rPr lang="en-US" sz="3600" i="0" u="none" strike="noStrike" cap="none">
                <a:solidFill>
                  <a:srgbClr val="FFFFFF"/>
                </a:solidFill>
                <a:latin typeface="Montserrat Medium"/>
                <a:ea typeface="Montserrat Medium"/>
                <a:cs typeface="Montserrat Medium"/>
                <a:sym typeface="Montserrat Medium"/>
              </a:rPr>
              <a:t>Engineering</a:t>
            </a:r>
            <a:endParaRPr sz="3600">
              <a:latin typeface="Montserrat Medium"/>
              <a:ea typeface="Montserrat Medium"/>
              <a:cs typeface="Montserrat Medium"/>
              <a:sym typeface="Montserrat Medium"/>
            </a:endParaRPr>
          </a:p>
        </p:txBody>
      </p:sp>
      <p:sp>
        <p:nvSpPr>
          <p:cNvPr id="212" name="Google Shape;212;p19"/>
          <p:cNvSpPr txBox="1"/>
          <p:nvPr/>
        </p:nvSpPr>
        <p:spPr>
          <a:xfrm>
            <a:off x="14044566" y="2956901"/>
            <a:ext cx="3699900" cy="12930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i="0" u="none" strike="noStrike" cap="none">
                <a:solidFill>
                  <a:srgbClr val="FFFFFF"/>
                </a:solidFill>
                <a:latin typeface="Montserrat Medium"/>
                <a:ea typeface="Montserrat Medium"/>
                <a:cs typeface="Montserrat Medium"/>
                <a:sym typeface="Montserrat Medium"/>
              </a:rPr>
              <a:t>Build Model On</a:t>
            </a:r>
            <a:endParaRPr sz="3600">
              <a:latin typeface="Montserrat Medium"/>
              <a:ea typeface="Montserrat Medium"/>
              <a:cs typeface="Montserrat Medium"/>
              <a:sym typeface="Montserrat Medium"/>
            </a:endParaRPr>
          </a:p>
          <a:p>
            <a:pPr marL="0" marR="0" lvl="0" indent="0" algn="l" rtl="0">
              <a:lnSpc>
                <a:spcPct val="150016"/>
              </a:lnSpc>
              <a:spcBef>
                <a:spcPts val="0"/>
              </a:spcBef>
              <a:spcAft>
                <a:spcPts val="0"/>
              </a:spcAft>
              <a:buNone/>
            </a:pPr>
            <a:r>
              <a:rPr lang="en-US" sz="3000" i="0" u="none" strike="noStrike" cap="none">
                <a:solidFill>
                  <a:srgbClr val="FFFFFF"/>
                </a:solidFill>
                <a:latin typeface="Montserrat Medium"/>
                <a:ea typeface="Montserrat Medium"/>
                <a:cs typeface="Montserrat Medium"/>
                <a:sym typeface="Montserrat Medium"/>
              </a:rPr>
              <a:t>(Training Data)</a:t>
            </a:r>
            <a:endParaRPr sz="3000">
              <a:latin typeface="Montserrat Medium"/>
              <a:ea typeface="Montserrat Medium"/>
              <a:cs typeface="Montserrat Medium"/>
              <a:sym typeface="Montserrat Medium"/>
            </a:endParaRPr>
          </a:p>
        </p:txBody>
      </p:sp>
      <p:sp>
        <p:nvSpPr>
          <p:cNvPr id="213" name="Google Shape;213;p19"/>
          <p:cNvSpPr txBox="1"/>
          <p:nvPr/>
        </p:nvSpPr>
        <p:spPr>
          <a:xfrm>
            <a:off x="14103288" y="5216788"/>
            <a:ext cx="3727500" cy="13854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i="0" u="none" strike="noStrike" cap="none">
                <a:solidFill>
                  <a:srgbClr val="FFFFFF"/>
                </a:solidFill>
                <a:latin typeface="Montserrat Medium"/>
                <a:ea typeface="Montserrat Medium"/>
                <a:cs typeface="Montserrat Medium"/>
                <a:sym typeface="Montserrat Medium"/>
              </a:rPr>
              <a:t>Evaluate </a:t>
            </a:r>
            <a:endParaRPr sz="3600" i="0" u="none" strike="noStrike" cap="none">
              <a:solidFill>
                <a:srgbClr val="FFFFFF"/>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None/>
            </a:pPr>
            <a:r>
              <a:rPr lang="en-US" sz="3600" i="0" u="none" strike="noStrike" cap="none">
                <a:solidFill>
                  <a:srgbClr val="FFFFFF"/>
                </a:solidFill>
                <a:latin typeface="Montserrat Medium"/>
                <a:ea typeface="Montserrat Medium"/>
                <a:cs typeface="Montserrat Medium"/>
                <a:sym typeface="Montserrat Medium"/>
              </a:rPr>
              <a:t>Model</a:t>
            </a:r>
            <a:endParaRPr sz="3600">
              <a:latin typeface="Montserrat Medium"/>
              <a:ea typeface="Montserrat Medium"/>
              <a:cs typeface="Montserrat Medium"/>
              <a:sym typeface="Montserrat Medium"/>
            </a:endParaRPr>
          </a:p>
        </p:txBody>
      </p:sp>
      <p:sp>
        <p:nvSpPr>
          <p:cNvPr id="214" name="Google Shape;214;p19"/>
          <p:cNvSpPr txBox="1"/>
          <p:nvPr/>
        </p:nvSpPr>
        <p:spPr>
          <a:xfrm>
            <a:off x="14044566" y="7476702"/>
            <a:ext cx="3632100" cy="5541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i="0" u="none" strike="noStrike" cap="none">
                <a:solidFill>
                  <a:srgbClr val="FFFFFF"/>
                </a:solidFill>
                <a:latin typeface="Montserrat Medium"/>
                <a:ea typeface="Montserrat Medium"/>
                <a:cs typeface="Montserrat Medium"/>
                <a:sym typeface="Montserrat Medium"/>
              </a:rPr>
              <a:t>Deploy Model</a:t>
            </a:r>
            <a:endParaRPr sz="3600">
              <a:latin typeface="Montserrat Medium"/>
              <a:ea typeface="Montserrat Medium"/>
              <a:cs typeface="Montserrat Medium"/>
              <a:sym typeface="Montserrat Medium"/>
            </a:endParaRPr>
          </a:p>
        </p:txBody>
      </p:sp>
      <p:grpSp>
        <p:nvGrpSpPr>
          <p:cNvPr id="215" name="Google Shape;215;p19"/>
          <p:cNvGrpSpPr/>
          <p:nvPr/>
        </p:nvGrpSpPr>
        <p:grpSpPr>
          <a:xfrm>
            <a:off x="486334" y="487183"/>
            <a:ext cx="7062238" cy="2342001"/>
            <a:chOff x="0" y="419567"/>
            <a:chExt cx="9416317" cy="3122668"/>
          </a:xfrm>
        </p:grpSpPr>
        <p:sp>
          <p:nvSpPr>
            <p:cNvPr id="216" name="Google Shape;216;p19"/>
            <p:cNvSpPr txBox="1"/>
            <p:nvPr/>
          </p:nvSpPr>
          <p:spPr>
            <a:xfrm>
              <a:off x="362617" y="419567"/>
              <a:ext cx="9053700" cy="1149300"/>
            </a:xfrm>
            <a:prstGeom prst="rect">
              <a:avLst/>
            </a:prstGeom>
            <a:noFill/>
            <a:ln>
              <a:noFill/>
            </a:ln>
          </p:spPr>
          <p:txBody>
            <a:bodyPr spcFirstLastPara="1" wrap="square" lIns="0" tIns="0" rIns="0" bIns="0" anchor="t" anchorCtr="0">
              <a:spAutoFit/>
            </a:bodyPr>
            <a:lstStyle/>
            <a:p>
              <a:pPr marL="0" marR="0" lvl="0" indent="0" algn="l" rtl="0">
                <a:lnSpc>
                  <a:spcPct val="140992"/>
                </a:lnSpc>
                <a:spcBef>
                  <a:spcPts val="0"/>
                </a:spcBef>
                <a:spcAft>
                  <a:spcPts val="0"/>
                </a:spcAft>
                <a:buNone/>
              </a:pPr>
              <a:r>
                <a:rPr lang="en-US" sz="5600" b="1" i="0" u="none" strike="noStrike" cap="none">
                  <a:solidFill>
                    <a:srgbClr val="FFFFFF"/>
                  </a:solidFill>
                  <a:latin typeface="Montserrat"/>
                  <a:ea typeface="Montserrat"/>
                  <a:cs typeface="Montserrat"/>
                  <a:sym typeface="Montserrat"/>
                </a:rPr>
                <a:t>MODEL BUILDING</a:t>
              </a:r>
              <a:endParaRPr sz="5600" b="1">
                <a:latin typeface="Montserrat"/>
                <a:ea typeface="Montserrat"/>
                <a:cs typeface="Montserrat"/>
                <a:sym typeface="Montserrat"/>
              </a:endParaRPr>
            </a:p>
          </p:txBody>
        </p:sp>
        <p:sp>
          <p:nvSpPr>
            <p:cNvPr id="217" name="Google Shape;217;p19"/>
            <p:cNvSpPr txBox="1"/>
            <p:nvPr/>
          </p:nvSpPr>
          <p:spPr>
            <a:xfrm>
              <a:off x="0" y="3029730"/>
              <a:ext cx="9053769" cy="512505"/>
            </a:xfrm>
            <a:prstGeom prst="rect">
              <a:avLst/>
            </a:prstGeom>
            <a:noFill/>
            <a:ln>
              <a:noFill/>
            </a:ln>
          </p:spPr>
          <p:txBody>
            <a:bodyPr spcFirstLastPara="1" wrap="square" lIns="0" tIns="0" rIns="0" bIns="0" anchor="t" anchorCtr="0">
              <a:spAutoFit/>
            </a:bodyPr>
            <a:lstStyle/>
            <a:p>
              <a:pPr marL="0" marR="0" lvl="0" indent="0" algn="l" rtl="0">
                <a:lnSpc>
                  <a:spcPct val="188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8" name="Google Shape;218;p19"/>
          <p:cNvGrpSpPr/>
          <p:nvPr/>
        </p:nvGrpSpPr>
        <p:grpSpPr>
          <a:xfrm>
            <a:off x="12785650" y="2803697"/>
            <a:ext cx="1087467" cy="1112955"/>
            <a:chOff x="0" y="-19050"/>
            <a:chExt cx="812800" cy="831850"/>
          </a:xfrm>
        </p:grpSpPr>
        <p:sp>
          <p:nvSpPr>
            <p:cNvPr id="219" name="Google Shape;21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416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p:nvPr/>
          </p:nvSpPr>
          <p:spPr>
            <a:xfrm>
              <a:off x="76200" y="-19050"/>
              <a:ext cx="660400" cy="75565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None/>
              </a:pPr>
              <a:r>
                <a:rPr lang="en-US" sz="3200" b="0" i="0" u="none" strike="noStrike" cap="none">
                  <a:solidFill>
                    <a:srgbClr val="FFFFFF"/>
                  </a:solidFill>
                  <a:latin typeface="Arial"/>
                  <a:ea typeface="Arial"/>
                  <a:cs typeface="Arial"/>
                  <a:sym typeface="Arial"/>
                </a:rPr>
                <a:t>6</a:t>
              </a:r>
              <a:endParaRPr/>
            </a:p>
          </p:txBody>
        </p:sp>
      </p:grpSp>
      <p:sp>
        <p:nvSpPr>
          <p:cNvPr id="221" name="Google Shape;221;p19"/>
          <p:cNvSpPr txBox="1"/>
          <p:nvPr/>
        </p:nvSpPr>
        <p:spPr>
          <a:xfrm>
            <a:off x="14044575" y="798851"/>
            <a:ext cx="3699900" cy="12930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US" sz="3600" i="0" u="none" strike="noStrike" cap="none">
                <a:solidFill>
                  <a:srgbClr val="FFFFFF"/>
                </a:solidFill>
                <a:latin typeface="Montserrat Medium"/>
                <a:ea typeface="Montserrat Medium"/>
                <a:cs typeface="Montserrat Medium"/>
                <a:sym typeface="Montserrat Medium"/>
              </a:rPr>
              <a:t>Split Data into </a:t>
            </a:r>
            <a:endParaRPr sz="3600">
              <a:latin typeface="Montserrat Medium"/>
              <a:ea typeface="Montserrat Medium"/>
              <a:cs typeface="Montserrat Medium"/>
              <a:sym typeface="Montserrat Medium"/>
            </a:endParaRPr>
          </a:p>
          <a:p>
            <a:pPr marL="0" marR="0" lvl="0" indent="0" algn="l" rtl="0">
              <a:lnSpc>
                <a:spcPct val="150016"/>
              </a:lnSpc>
              <a:spcBef>
                <a:spcPts val="0"/>
              </a:spcBef>
              <a:spcAft>
                <a:spcPts val="0"/>
              </a:spcAft>
              <a:buNone/>
            </a:pPr>
            <a:r>
              <a:rPr lang="en-US" sz="3000" i="0" u="none" strike="noStrike" cap="none">
                <a:solidFill>
                  <a:srgbClr val="FFFFFF"/>
                </a:solidFill>
                <a:latin typeface="Montserrat Medium"/>
                <a:ea typeface="Montserrat Medium"/>
                <a:cs typeface="Montserrat Medium"/>
                <a:sym typeface="Montserrat Medium"/>
              </a:rPr>
              <a:t>(Train Test )</a:t>
            </a:r>
            <a:endParaRPr sz="3000">
              <a:latin typeface="Montserrat Medium"/>
              <a:ea typeface="Montserrat Medium"/>
              <a:cs typeface="Montserrat Medium"/>
              <a:sym typeface="Montserrat Medium"/>
            </a:endParaRPr>
          </a:p>
        </p:txBody>
      </p:sp>
    </p:spTree>
  </p:cSld>
  <p:clrMapOvr>
    <a:masterClrMapping/>
  </p:clrMapOvr>
  <p:transition spd="med">
    <p:strips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225"/>
        <p:cNvGrpSpPr/>
        <p:nvPr/>
      </p:nvGrpSpPr>
      <p:grpSpPr>
        <a:xfrm>
          <a:off x="0" y="0"/>
          <a:ext cx="0" cy="0"/>
          <a:chOff x="0" y="0"/>
          <a:chExt cx="0" cy="0"/>
        </a:xfrm>
      </p:grpSpPr>
      <p:sp>
        <p:nvSpPr>
          <p:cNvPr id="226" name="Google Shape;226;p20"/>
          <p:cNvSpPr/>
          <p:nvPr/>
        </p:nvSpPr>
        <p:spPr>
          <a:xfrm>
            <a:off x="6975317" y="-2198044"/>
            <a:ext cx="4337366" cy="4337366"/>
          </a:xfrm>
          <a:custGeom>
            <a:avLst/>
            <a:gdLst/>
            <a:ahLst/>
            <a:cxnLst/>
            <a:rect l="l" t="t" r="r" b="b"/>
            <a:pathLst>
              <a:path w="4337366" h="4337366" extrusionOk="0">
                <a:moveTo>
                  <a:pt x="0" y="0"/>
                </a:moveTo>
                <a:lnTo>
                  <a:pt x="4337366" y="0"/>
                </a:lnTo>
                <a:lnTo>
                  <a:pt x="4337366" y="4337366"/>
                </a:lnTo>
                <a:lnTo>
                  <a:pt x="0" y="4337366"/>
                </a:lnTo>
                <a:lnTo>
                  <a:pt x="0" y="0"/>
                </a:lnTo>
                <a:close/>
              </a:path>
            </a:pathLst>
          </a:custGeom>
          <a:blipFill rotWithShape="1">
            <a:blip r:embed="rId3">
              <a:alphaModFix amt="29000"/>
            </a:blip>
            <a:stretch>
              <a:fillRect/>
            </a:stretch>
          </a:blipFill>
          <a:ln>
            <a:noFill/>
          </a:ln>
        </p:spPr>
      </p:sp>
      <p:sp>
        <p:nvSpPr>
          <p:cNvPr id="227" name="Google Shape;227;p20"/>
          <p:cNvSpPr/>
          <p:nvPr/>
        </p:nvSpPr>
        <p:spPr>
          <a:xfrm>
            <a:off x="-892467" y="8377832"/>
            <a:ext cx="4337366" cy="4337366"/>
          </a:xfrm>
          <a:custGeom>
            <a:avLst/>
            <a:gdLst/>
            <a:ahLst/>
            <a:cxnLst/>
            <a:rect l="l" t="t" r="r" b="b"/>
            <a:pathLst>
              <a:path w="4337366" h="4337366" extrusionOk="0">
                <a:moveTo>
                  <a:pt x="0" y="0"/>
                </a:moveTo>
                <a:lnTo>
                  <a:pt x="4337366" y="0"/>
                </a:lnTo>
                <a:lnTo>
                  <a:pt x="4337366" y="4337366"/>
                </a:lnTo>
                <a:lnTo>
                  <a:pt x="0" y="4337366"/>
                </a:lnTo>
                <a:lnTo>
                  <a:pt x="0" y="0"/>
                </a:lnTo>
                <a:close/>
              </a:path>
            </a:pathLst>
          </a:custGeom>
          <a:blipFill rotWithShape="1">
            <a:blip r:embed="rId3">
              <a:alphaModFix amt="29000"/>
            </a:blip>
            <a:stretch>
              <a:fillRect/>
            </a:stretch>
          </a:blipFill>
          <a:ln>
            <a:noFill/>
          </a:ln>
        </p:spPr>
      </p:sp>
      <p:sp>
        <p:nvSpPr>
          <p:cNvPr id="228" name="Google Shape;228;p20"/>
          <p:cNvSpPr/>
          <p:nvPr/>
        </p:nvSpPr>
        <p:spPr>
          <a:xfrm>
            <a:off x="3810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mt="38000"/>
            </a:blip>
            <a:stretch>
              <a:fillRect l="-6248" r="-6248"/>
            </a:stretch>
          </a:blipFill>
          <a:ln>
            <a:noFill/>
          </a:ln>
        </p:spPr>
      </p:sp>
      <p:sp>
        <p:nvSpPr>
          <p:cNvPr id="229" name="Google Shape;229;p20"/>
          <p:cNvSpPr/>
          <p:nvPr/>
        </p:nvSpPr>
        <p:spPr>
          <a:xfrm>
            <a:off x="12142175" y="4855002"/>
            <a:ext cx="5459769" cy="4966176"/>
          </a:xfrm>
          <a:custGeom>
            <a:avLst/>
            <a:gdLst/>
            <a:ahLst/>
            <a:cxnLst/>
            <a:rect l="l" t="t" r="r" b="b"/>
            <a:pathLst>
              <a:path w="5020477" h="3957112" extrusionOk="0">
                <a:moveTo>
                  <a:pt x="0" y="0"/>
                </a:moveTo>
                <a:lnTo>
                  <a:pt x="5020477" y="0"/>
                </a:lnTo>
                <a:lnTo>
                  <a:pt x="5020477" y="3957112"/>
                </a:lnTo>
                <a:lnTo>
                  <a:pt x="0" y="3957112"/>
                </a:lnTo>
                <a:lnTo>
                  <a:pt x="0" y="0"/>
                </a:lnTo>
                <a:close/>
              </a:path>
            </a:pathLst>
          </a:custGeom>
          <a:blipFill rotWithShape="1">
            <a:blip r:embed="rId5">
              <a:alphaModFix amt="81000"/>
            </a:blip>
            <a:stretch>
              <a:fillRect/>
            </a:stretch>
          </a:blipFill>
          <a:ln>
            <a:noFill/>
          </a:ln>
        </p:spPr>
      </p:sp>
      <p:sp>
        <p:nvSpPr>
          <p:cNvPr id="230" name="Google Shape;230;p20"/>
          <p:cNvSpPr/>
          <p:nvPr/>
        </p:nvSpPr>
        <p:spPr>
          <a:xfrm rot="10800000">
            <a:off x="758303" y="4854998"/>
            <a:ext cx="10983998" cy="4966176"/>
          </a:xfrm>
          <a:custGeom>
            <a:avLst/>
            <a:gdLst/>
            <a:ahLst/>
            <a:cxnLst/>
            <a:rect l="l" t="t" r="r" b="b"/>
            <a:pathLst>
              <a:path w="9489415" h="3957112" extrusionOk="0">
                <a:moveTo>
                  <a:pt x="0" y="0"/>
                </a:moveTo>
                <a:lnTo>
                  <a:pt x="9489415" y="0"/>
                </a:lnTo>
                <a:lnTo>
                  <a:pt x="9489415" y="3957112"/>
                </a:lnTo>
                <a:lnTo>
                  <a:pt x="0" y="3957112"/>
                </a:lnTo>
                <a:lnTo>
                  <a:pt x="0" y="0"/>
                </a:lnTo>
                <a:close/>
              </a:path>
            </a:pathLst>
          </a:custGeom>
          <a:blipFill rotWithShape="1">
            <a:blip r:embed="rId6">
              <a:alphaModFix amt="84000"/>
            </a:blip>
            <a:stretch>
              <a:fillRect b="-4874"/>
            </a:stretch>
          </a:blipFill>
          <a:ln>
            <a:noFill/>
          </a:ln>
        </p:spPr>
      </p:sp>
      <p:sp>
        <p:nvSpPr>
          <p:cNvPr id="231" name="Google Shape;231;p20"/>
          <p:cNvSpPr txBox="1"/>
          <p:nvPr/>
        </p:nvSpPr>
        <p:spPr>
          <a:xfrm>
            <a:off x="760208" y="867000"/>
            <a:ext cx="16843800" cy="8313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5400" b="1" i="0" u="none" strike="noStrike" cap="none">
                <a:solidFill>
                  <a:srgbClr val="56AEFF"/>
                </a:solidFill>
                <a:latin typeface="Montserrat"/>
                <a:ea typeface="Montserrat"/>
                <a:cs typeface="Montserrat"/>
                <a:sym typeface="Montserrat"/>
              </a:rPr>
              <a:t>EDA(Exploratory Data Analysis)</a:t>
            </a:r>
            <a:endParaRPr sz="5400" b="1">
              <a:latin typeface="Montserrat"/>
              <a:ea typeface="Montserrat"/>
              <a:cs typeface="Montserrat"/>
              <a:sym typeface="Montserrat"/>
            </a:endParaRPr>
          </a:p>
        </p:txBody>
      </p:sp>
      <p:sp>
        <p:nvSpPr>
          <p:cNvPr id="232" name="Google Shape;232;p20"/>
          <p:cNvSpPr txBox="1"/>
          <p:nvPr/>
        </p:nvSpPr>
        <p:spPr>
          <a:xfrm>
            <a:off x="1079750" y="2200200"/>
            <a:ext cx="12904800" cy="2285700"/>
          </a:xfrm>
          <a:prstGeom prst="rect">
            <a:avLst/>
          </a:prstGeom>
          <a:noFill/>
          <a:ln>
            <a:noFill/>
          </a:ln>
        </p:spPr>
        <p:txBody>
          <a:bodyPr spcFirstLastPara="1" wrap="square" lIns="0" tIns="0" rIns="0" bIns="0" anchor="t" anchorCtr="0">
            <a:spAutoFit/>
          </a:bodyPr>
          <a:lstStyle/>
          <a:p>
            <a:pPr marL="0" marR="0" lvl="0" indent="-241300" algn="l" rtl="0">
              <a:lnSpc>
                <a:spcPct val="145392"/>
              </a:lnSpc>
              <a:spcBef>
                <a:spcPts val="0"/>
              </a:spcBef>
              <a:spcAft>
                <a:spcPts val="0"/>
              </a:spcAft>
              <a:buClr>
                <a:srgbClr val="FFFFFF"/>
              </a:buClr>
              <a:buSzPts val="3800"/>
              <a:buFont typeface="Montserrat Medium"/>
              <a:buChar char="⮚"/>
            </a:pPr>
            <a:r>
              <a:rPr lang="en-US" sz="3800" i="0" u="none" strike="noStrike" cap="none">
                <a:solidFill>
                  <a:srgbClr val="FFFFFF"/>
                </a:solidFill>
                <a:latin typeface="Montserrat Medium"/>
                <a:ea typeface="Montserrat Medium"/>
                <a:cs typeface="Montserrat Medium"/>
                <a:sym typeface="Montserrat Medium"/>
              </a:rPr>
              <a:t> Data Cleaning </a:t>
            </a:r>
            <a:endParaRPr sz="3800">
              <a:latin typeface="Montserrat Medium"/>
              <a:ea typeface="Montserrat Medium"/>
              <a:cs typeface="Montserrat Medium"/>
              <a:sym typeface="Montserrat Medium"/>
            </a:endParaRPr>
          </a:p>
          <a:p>
            <a:pPr marL="0" marR="0" lvl="0" indent="-241300" algn="l" rtl="0">
              <a:lnSpc>
                <a:spcPct val="145392"/>
              </a:lnSpc>
              <a:spcBef>
                <a:spcPts val="0"/>
              </a:spcBef>
              <a:spcAft>
                <a:spcPts val="0"/>
              </a:spcAft>
              <a:buClr>
                <a:srgbClr val="FFFFFF"/>
              </a:buClr>
              <a:buSzPts val="3800"/>
              <a:buFont typeface="Montserrat Medium"/>
              <a:buChar char="⮚"/>
            </a:pPr>
            <a:r>
              <a:rPr lang="en-US" sz="3800" i="0" u="none" strike="noStrike" cap="none">
                <a:solidFill>
                  <a:srgbClr val="FFFFFF"/>
                </a:solidFill>
                <a:latin typeface="Montserrat Medium"/>
                <a:ea typeface="Montserrat Medium"/>
                <a:cs typeface="Montserrat Medium"/>
                <a:sym typeface="Montserrat Medium"/>
              </a:rPr>
              <a:t> Data Visualization</a:t>
            </a:r>
            <a:endParaRPr sz="3800">
              <a:latin typeface="Montserrat Medium"/>
              <a:ea typeface="Montserrat Medium"/>
              <a:cs typeface="Montserrat Medium"/>
              <a:sym typeface="Montserrat Medium"/>
            </a:endParaRPr>
          </a:p>
          <a:p>
            <a:pPr marL="0" marR="0" lvl="0" indent="-241300" algn="l" rtl="0">
              <a:lnSpc>
                <a:spcPct val="145392"/>
              </a:lnSpc>
              <a:spcBef>
                <a:spcPts val="0"/>
              </a:spcBef>
              <a:spcAft>
                <a:spcPts val="0"/>
              </a:spcAft>
              <a:buClr>
                <a:srgbClr val="FFFFFF"/>
              </a:buClr>
              <a:buSzPts val="3800"/>
              <a:buFont typeface="Montserrat Medium"/>
              <a:buChar char="⮚"/>
            </a:pPr>
            <a:r>
              <a:rPr lang="en-US" sz="3800" i="0" u="none" strike="noStrike" cap="none">
                <a:solidFill>
                  <a:srgbClr val="FFFFFF"/>
                </a:solidFill>
                <a:latin typeface="Montserrat Medium"/>
                <a:ea typeface="Montserrat Medium"/>
                <a:cs typeface="Montserrat Medium"/>
                <a:sym typeface="Montserrat Medium"/>
              </a:rPr>
              <a:t> Analyzing Relationship Between Data</a:t>
            </a:r>
            <a:endParaRPr sz="380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transition spd="med">
    <p:newsfla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236"/>
        <p:cNvGrpSpPr/>
        <p:nvPr/>
      </p:nvGrpSpPr>
      <p:grpSpPr>
        <a:xfrm>
          <a:off x="0" y="0"/>
          <a:ext cx="0" cy="0"/>
          <a:chOff x="0" y="0"/>
          <a:chExt cx="0" cy="0"/>
        </a:xfrm>
      </p:grpSpPr>
      <p:grpSp>
        <p:nvGrpSpPr>
          <p:cNvPr id="237" name="Google Shape;237;p21"/>
          <p:cNvGrpSpPr/>
          <p:nvPr/>
        </p:nvGrpSpPr>
        <p:grpSpPr>
          <a:xfrm>
            <a:off x="4881211" y="4420957"/>
            <a:ext cx="3258036" cy="3204314"/>
            <a:chOff x="0" y="-47625"/>
            <a:chExt cx="987553" cy="971269"/>
          </a:xfrm>
        </p:grpSpPr>
        <p:sp>
          <p:nvSpPr>
            <p:cNvPr id="238" name="Google Shape;238;p21"/>
            <p:cNvSpPr/>
            <p:nvPr/>
          </p:nvSpPr>
          <p:spPr>
            <a:xfrm>
              <a:off x="0" y="0"/>
              <a:ext cx="987553" cy="923644"/>
            </a:xfrm>
            <a:custGeom>
              <a:avLst/>
              <a:gdLst/>
              <a:ahLst/>
              <a:cxnLst/>
              <a:rect l="l" t="t" r="r" b="b"/>
              <a:pathLst>
                <a:path w="987553" h="923644" extrusionOk="0">
                  <a:moveTo>
                    <a:pt x="0" y="0"/>
                  </a:moveTo>
                  <a:lnTo>
                    <a:pt x="987553" y="0"/>
                  </a:lnTo>
                  <a:lnTo>
                    <a:pt x="987553" y="923644"/>
                  </a:lnTo>
                  <a:lnTo>
                    <a:pt x="0" y="923644"/>
                  </a:lnTo>
                  <a:lnTo>
                    <a:pt x="0" y="0"/>
                  </a:lnTo>
                </a:path>
              </a:pathLst>
            </a:custGeom>
            <a:solidFill>
              <a:srgbClr val="051D40"/>
            </a:solidFill>
            <a:ln>
              <a:noFill/>
            </a:ln>
          </p:spPr>
        </p:sp>
        <p:sp>
          <p:nvSpPr>
            <p:cNvPr id="239" name="Google Shape;239;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0" name="Google Shape;240;p21"/>
          <p:cNvGrpSpPr/>
          <p:nvPr/>
        </p:nvGrpSpPr>
        <p:grpSpPr>
          <a:xfrm>
            <a:off x="9056386" y="5829131"/>
            <a:ext cx="3261018" cy="3392540"/>
            <a:chOff x="0" y="-47625"/>
            <a:chExt cx="988457" cy="1028323"/>
          </a:xfrm>
        </p:grpSpPr>
        <p:sp>
          <p:nvSpPr>
            <p:cNvPr id="241" name="Google Shape;241;p21"/>
            <p:cNvSpPr/>
            <p:nvPr/>
          </p:nvSpPr>
          <p:spPr>
            <a:xfrm>
              <a:off x="0" y="0"/>
              <a:ext cx="988457" cy="980698"/>
            </a:xfrm>
            <a:custGeom>
              <a:avLst/>
              <a:gdLst/>
              <a:ahLst/>
              <a:cxnLst/>
              <a:rect l="l" t="t" r="r" b="b"/>
              <a:pathLst>
                <a:path w="988457" h="980698" extrusionOk="0">
                  <a:moveTo>
                    <a:pt x="0" y="0"/>
                  </a:moveTo>
                  <a:lnTo>
                    <a:pt x="988457" y="0"/>
                  </a:lnTo>
                  <a:lnTo>
                    <a:pt x="988457" y="980698"/>
                  </a:lnTo>
                  <a:lnTo>
                    <a:pt x="0" y="980698"/>
                  </a:lnTo>
                  <a:lnTo>
                    <a:pt x="0" y="0"/>
                  </a:lnTo>
                </a:path>
              </a:pathLst>
            </a:custGeom>
            <a:solidFill>
              <a:srgbClr val="051D40"/>
            </a:solidFill>
            <a:ln>
              <a:noFill/>
            </a:ln>
          </p:spPr>
        </p:sp>
        <p:sp>
          <p:nvSpPr>
            <p:cNvPr id="242" name="Google Shape;242;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3" name="Google Shape;243;p21"/>
          <p:cNvGrpSpPr/>
          <p:nvPr/>
        </p:nvGrpSpPr>
        <p:grpSpPr>
          <a:xfrm>
            <a:off x="13547194" y="6695766"/>
            <a:ext cx="3258036" cy="3392540"/>
            <a:chOff x="0" y="-47625"/>
            <a:chExt cx="987553" cy="1028323"/>
          </a:xfrm>
        </p:grpSpPr>
        <p:sp>
          <p:nvSpPr>
            <p:cNvPr id="244" name="Google Shape;244;p21"/>
            <p:cNvSpPr/>
            <p:nvPr/>
          </p:nvSpPr>
          <p:spPr>
            <a:xfrm>
              <a:off x="0" y="0"/>
              <a:ext cx="987553" cy="980698"/>
            </a:xfrm>
            <a:custGeom>
              <a:avLst/>
              <a:gdLst/>
              <a:ahLst/>
              <a:cxnLst/>
              <a:rect l="l" t="t" r="r" b="b"/>
              <a:pathLst>
                <a:path w="987553" h="980698" extrusionOk="0">
                  <a:moveTo>
                    <a:pt x="0" y="0"/>
                  </a:moveTo>
                  <a:lnTo>
                    <a:pt x="987553" y="0"/>
                  </a:lnTo>
                  <a:lnTo>
                    <a:pt x="987553" y="980698"/>
                  </a:lnTo>
                  <a:lnTo>
                    <a:pt x="0" y="980698"/>
                  </a:lnTo>
                  <a:lnTo>
                    <a:pt x="0" y="0"/>
                  </a:lnTo>
                </a:path>
              </a:pathLst>
            </a:custGeom>
            <a:solidFill>
              <a:srgbClr val="051D40"/>
            </a:solidFill>
            <a:ln>
              <a:noFill/>
            </a:ln>
          </p:spPr>
        </p:sp>
        <p:sp>
          <p:nvSpPr>
            <p:cNvPr id="245" name="Google Shape;245;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6" name="Google Shape;246;p21"/>
          <p:cNvSpPr/>
          <p:nvPr/>
        </p:nvSpPr>
        <p:spPr>
          <a:xfrm>
            <a:off x="4178594" y="7625285"/>
            <a:ext cx="3258013" cy="345026"/>
          </a:xfrm>
          <a:custGeom>
            <a:avLst/>
            <a:gdLst/>
            <a:ahLst/>
            <a:cxnLst/>
            <a:rect l="l" t="t" r="r" b="b"/>
            <a:pathLst>
              <a:path w="3258013" h="345026" extrusionOk="0">
                <a:moveTo>
                  <a:pt x="0" y="0"/>
                </a:moveTo>
                <a:lnTo>
                  <a:pt x="3258013" y="0"/>
                </a:lnTo>
                <a:lnTo>
                  <a:pt x="3258013" y="345027"/>
                </a:lnTo>
                <a:lnTo>
                  <a:pt x="0" y="345027"/>
                </a:lnTo>
                <a:lnTo>
                  <a:pt x="0" y="0"/>
                </a:lnTo>
                <a:close/>
              </a:path>
            </a:pathLst>
          </a:custGeom>
          <a:blipFill rotWithShape="1">
            <a:blip r:embed="rId3">
              <a:alphaModFix/>
            </a:blip>
            <a:stretch>
              <a:fillRect t="-86494"/>
            </a:stretch>
          </a:blipFill>
          <a:ln>
            <a:noFill/>
          </a:ln>
        </p:spPr>
      </p:sp>
      <p:sp>
        <p:nvSpPr>
          <p:cNvPr id="247" name="Google Shape;247;p21"/>
          <p:cNvSpPr/>
          <p:nvPr/>
        </p:nvSpPr>
        <p:spPr>
          <a:xfrm>
            <a:off x="8560557" y="9221674"/>
            <a:ext cx="3260997" cy="345342"/>
          </a:xfrm>
          <a:custGeom>
            <a:avLst/>
            <a:gdLst/>
            <a:ahLst/>
            <a:cxnLst/>
            <a:rect l="l" t="t" r="r" b="b"/>
            <a:pathLst>
              <a:path w="3260997" h="345342" extrusionOk="0">
                <a:moveTo>
                  <a:pt x="0" y="0"/>
                </a:moveTo>
                <a:lnTo>
                  <a:pt x="3260997" y="0"/>
                </a:lnTo>
                <a:lnTo>
                  <a:pt x="3260997" y="345343"/>
                </a:lnTo>
                <a:lnTo>
                  <a:pt x="0" y="345343"/>
                </a:lnTo>
                <a:lnTo>
                  <a:pt x="0" y="0"/>
                </a:lnTo>
                <a:close/>
              </a:path>
            </a:pathLst>
          </a:custGeom>
          <a:blipFill rotWithShape="1">
            <a:blip r:embed="rId4">
              <a:alphaModFix/>
            </a:blip>
            <a:stretch>
              <a:fillRect t="-86494"/>
            </a:stretch>
          </a:blipFill>
          <a:ln>
            <a:noFill/>
          </a:ln>
        </p:spPr>
      </p:sp>
      <p:sp>
        <p:nvSpPr>
          <p:cNvPr id="248" name="Google Shape;248;p21"/>
          <p:cNvSpPr/>
          <p:nvPr/>
        </p:nvSpPr>
        <p:spPr>
          <a:xfrm>
            <a:off x="13234519" y="10013869"/>
            <a:ext cx="3258013" cy="345026"/>
          </a:xfrm>
          <a:custGeom>
            <a:avLst/>
            <a:gdLst/>
            <a:ahLst/>
            <a:cxnLst/>
            <a:rect l="l" t="t" r="r" b="b"/>
            <a:pathLst>
              <a:path w="3258013" h="345026" extrusionOk="0">
                <a:moveTo>
                  <a:pt x="0" y="0"/>
                </a:moveTo>
                <a:lnTo>
                  <a:pt x="3258014" y="0"/>
                </a:lnTo>
                <a:lnTo>
                  <a:pt x="3258014" y="345027"/>
                </a:lnTo>
                <a:lnTo>
                  <a:pt x="0" y="345027"/>
                </a:lnTo>
                <a:lnTo>
                  <a:pt x="0" y="0"/>
                </a:lnTo>
                <a:close/>
              </a:path>
            </a:pathLst>
          </a:custGeom>
          <a:blipFill rotWithShape="1">
            <a:blip r:embed="rId3">
              <a:alphaModFix/>
            </a:blip>
            <a:stretch>
              <a:fillRect t="-86494"/>
            </a:stretch>
          </a:blipFill>
          <a:ln>
            <a:noFill/>
          </a:ln>
        </p:spPr>
      </p:sp>
      <p:grpSp>
        <p:nvGrpSpPr>
          <p:cNvPr id="249" name="Google Shape;249;p21"/>
          <p:cNvGrpSpPr/>
          <p:nvPr/>
        </p:nvGrpSpPr>
        <p:grpSpPr>
          <a:xfrm>
            <a:off x="0" y="-1562901"/>
            <a:ext cx="18287783" cy="4598069"/>
            <a:chOff x="0" y="-38100"/>
            <a:chExt cx="5059561" cy="1211006"/>
          </a:xfrm>
        </p:grpSpPr>
        <p:sp>
          <p:nvSpPr>
            <p:cNvPr id="250" name="Google Shape;250;p21"/>
            <p:cNvSpPr/>
            <p:nvPr/>
          </p:nvSpPr>
          <p:spPr>
            <a:xfrm>
              <a:off x="0" y="0"/>
              <a:ext cx="5059561" cy="1172906"/>
            </a:xfrm>
            <a:custGeom>
              <a:avLst/>
              <a:gdLst/>
              <a:ahLst/>
              <a:cxnLst/>
              <a:rect l="l" t="t" r="r" b="b"/>
              <a:pathLst>
                <a:path w="5059561" h="1172906" extrusionOk="0">
                  <a:moveTo>
                    <a:pt x="0" y="0"/>
                  </a:moveTo>
                  <a:lnTo>
                    <a:pt x="5059561" y="0"/>
                  </a:lnTo>
                  <a:lnTo>
                    <a:pt x="5059561" y="1172906"/>
                  </a:lnTo>
                  <a:lnTo>
                    <a:pt x="0" y="1172906"/>
                  </a:lnTo>
                  <a:lnTo>
                    <a:pt x="0" y="0"/>
                  </a:lnTo>
                </a:path>
              </a:pathLst>
            </a:custGeom>
            <a:solidFill>
              <a:srgbClr val="051D40"/>
            </a:solidFill>
            <a:ln w="38100" cap="flat" cmpd="sng">
              <a:solidFill>
                <a:srgbClr val="56AEFF"/>
              </a:solidFill>
              <a:prstDash val="solid"/>
              <a:round/>
              <a:headEnd type="none" w="sm" len="sm"/>
              <a:tailEnd type="none" w="sm" len="sm"/>
            </a:ln>
          </p:spPr>
        </p:sp>
        <p:sp>
          <p:nvSpPr>
            <p:cNvPr id="251" name="Google Shape;251;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2" name="Google Shape;252;p21"/>
          <p:cNvSpPr/>
          <p:nvPr/>
        </p:nvSpPr>
        <p:spPr>
          <a:xfrm>
            <a:off x="16804754" y="9074551"/>
            <a:ext cx="1715127" cy="1715127"/>
          </a:xfrm>
          <a:custGeom>
            <a:avLst/>
            <a:gdLst/>
            <a:ahLst/>
            <a:cxnLst/>
            <a:rect l="l" t="t" r="r" b="b"/>
            <a:pathLst>
              <a:path w="1715127" h="1715127" extrusionOk="0">
                <a:moveTo>
                  <a:pt x="0" y="0"/>
                </a:moveTo>
                <a:lnTo>
                  <a:pt x="1715127" y="0"/>
                </a:lnTo>
                <a:lnTo>
                  <a:pt x="1715127" y="1715126"/>
                </a:lnTo>
                <a:lnTo>
                  <a:pt x="0" y="1715126"/>
                </a:lnTo>
                <a:lnTo>
                  <a:pt x="0" y="0"/>
                </a:lnTo>
                <a:close/>
              </a:path>
            </a:pathLst>
          </a:custGeom>
          <a:blipFill rotWithShape="1">
            <a:blip r:embed="rId5">
              <a:alphaModFix/>
            </a:blip>
            <a:stretch>
              <a:fillRect/>
            </a:stretch>
          </a:blipFill>
          <a:ln>
            <a:noFill/>
          </a:ln>
        </p:spPr>
      </p:sp>
      <p:sp>
        <p:nvSpPr>
          <p:cNvPr id="253" name="Google Shape;253;p21"/>
          <p:cNvSpPr/>
          <p:nvPr/>
        </p:nvSpPr>
        <p:spPr>
          <a:xfrm>
            <a:off x="-363441" y="-390286"/>
            <a:ext cx="1715127" cy="1715127"/>
          </a:xfrm>
          <a:custGeom>
            <a:avLst/>
            <a:gdLst/>
            <a:ahLst/>
            <a:cxnLst/>
            <a:rect l="l" t="t" r="r" b="b"/>
            <a:pathLst>
              <a:path w="1715127" h="1715127" extrusionOk="0">
                <a:moveTo>
                  <a:pt x="0" y="0"/>
                </a:moveTo>
                <a:lnTo>
                  <a:pt x="1715127" y="0"/>
                </a:lnTo>
                <a:lnTo>
                  <a:pt x="1715127" y="1715127"/>
                </a:lnTo>
                <a:lnTo>
                  <a:pt x="0" y="1715127"/>
                </a:lnTo>
                <a:lnTo>
                  <a:pt x="0" y="0"/>
                </a:lnTo>
                <a:close/>
              </a:path>
            </a:pathLst>
          </a:custGeom>
          <a:blipFill rotWithShape="1">
            <a:blip r:embed="rId5">
              <a:alphaModFix/>
            </a:blip>
            <a:stretch>
              <a:fillRect/>
            </a:stretch>
          </a:blipFill>
          <a:ln>
            <a:noFill/>
          </a:ln>
        </p:spPr>
      </p:sp>
      <p:sp>
        <p:nvSpPr>
          <p:cNvPr id="254" name="Google Shape;254;p21"/>
          <p:cNvSpPr/>
          <p:nvPr/>
        </p:nvSpPr>
        <p:spPr>
          <a:xfrm>
            <a:off x="14398071" y="-136788"/>
            <a:ext cx="2988937" cy="570615"/>
          </a:xfrm>
          <a:custGeom>
            <a:avLst/>
            <a:gdLst/>
            <a:ahLst/>
            <a:cxnLst/>
            <a:rect l="l" t="t" r="r" b="b"/>
            <a:pathLst>
              <a:path w="2988937" h="570615" extrusionOk="0">
                <a:moveTo>
                  <a:pt x="0" y="0"/>
                </a:moveTo>
                <a:lnTo>
                  <a:pt x="2988938" y="0"/>
                </a:lnTo>
                <a:lnTo>
                  <a:pt x="2988938" y="570616"/>
                </a:lnTo>
                <a:lnTo>
                  <a:pt x="0" y="570616"/>
                </a:lnTo>
                <a:lnTo>
                  <a:pt x="0" y="0"/>
                </a:lnTo>
                <a:close/>
              </a:path>
            </a:pathLst>
          </a:custGeom>
          <a:blipFill rotWithShape="1">
            <a:blip r:embed="rId6">
              <a:alphaModFix/>
            </a:blip>
            <a:stretch>
              <a:fillRect/>
            </a:stretch>
          </a:blipFill>
          <a:ln>
            <a:noFill/>
          </a:ln>
        </p:spPr>
      </p:sp>
      <p:sp>
        <p:nvSpPr>
          <p:cNvPr id="255" name="Google Shape;255;p21"/>
          <p:cNvSpPr/>
          <p:nvPr/>
        </p:nvSpPr>
        <p:spPr>
          <a:xfrm>
            <a:off x="900991" y="9922935"/>
            <a:ext cx="2988937" cy="570615"/>
          </a:xfrm>
          <a:custGeom>
            <a:avLst/>
            <a:gdLst/>
            <a:ahLst/>
            <a:cxnLst/>
            <a:rect l="l" t="t" r="r" b="b"/>
            <a:pathLst>
              <a:path w="2988937" h="570615" extrusionOk="0">
                <a:moveTo>
                  <a:pt x="0" y="0"/>
                </a:moveTo>
                <a:lnTo>
                  <a:pt x="2988938" y="0"/>
                </a:lnTo>
                <a:lnTo>
                  <a:pt x="2988938" y="570616"/>
                </a:lnTo>
                <a:lnTo>
                  <a:pt x="0" y="570616"/>
                </a:lnTo>
                <a:lnTo>
                  <a:pt x="0" y="0"/>
                </a:lnTo>
                <a:close/>
              </a:path>
            </a:pathLst>
          </a:custGeom>
          <a:blipFill rotWithShape="1">
            <a:blip r:embed="rId6">
              <a:alphaModFix/>
            </a:blip>
            <a:stretch>
              <a:fillRect/>
            </a:stretch>
          </a:blipFill>
          <a:ln>
            <a:noFill/>
          </a:ln>
        </p:spPr>
      </p:sp>
      <p:grpSp>
        <p:nvGrpSpPr>
          <p:cNvPr id="256" name="Google Shape;256;p21"/>
          <p:cNvGrpSpPr/>
          <p:nvPr/>
        </p:nvGrpSpPr>
        <p:grpSpPr>
          <a:xfrm>
            <a:off x="901009" y="3206146"/>
            <a:ext cx="3258036" cy="3034238"/>
            <a:chOff x="0" y="-47625"/>
            <a:chExt cx="987553" cy="919717"/>
          </a:xfrm>
        </p:grpSpPr>
        <p:sp>
          <p:nvSpPr>
            <p:cNvPr id="257" name="Google Shape;257;p21"/>
            <p:cNvSpPr/>
            <p:nvPr/>
          </p:nvSpPr>
          <p:spPr>
            <a:xfrm>
              <a:off x="0" y="0"/>
              <a:ext cx="987553" cy="872092"/>
            </a:xfrm>
            <a:custGeom>
              <a:avLst/>
              <a:gdLst/>
              <a:ahLst/>
              <a:cxnLst/>
              <a:rect l="l" t="t" r="r" b="b"/>
              <a:pathLst>
                <a:path w="987553" h="872092" extrusionOk="0">
                  <a:moveTo>
                    <a:pt x="0" y="0"/>
                  </a:moveTo>
                  <a:lnTo>
                    <a:pt x="987553" y="0"/>
                  </a:lnTo>
                  <a:lnTo>
                    <a:pt x="987553" y="872092"/>
                  </a:lnTo>
                  <a:lnTo>
                    <a:pt x="0" y="872092"/>
                  </a:lnTo>
                  <a:lnTo>
                    <a:pt x="0" y="0"/>
                  </a:lnTo>
                </a:path>
              </a:pathLst>
            </a:custGeom>
            <a:solidFill>
              <a:srgbClr val="051D40"/>
            </a:solidFill>
            <a:ln>
              <a:noFill/>
            </a:ln>
          </p:spPr>
        </p:sp>
        <p:sp>
          <p:nvSpPr>
            <p:cNvPr id="258" name="Google Shape;258;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1"/>
          <p:cNvSpPr/>
          <p:nvPr/>
        </p:nvSpPr>
        <p:spPr>
          <a:xfrm>
            <a:off x="310134" y="5997288"/>
            <a:ext cx="3258013" cy="345026"/>
          </a:xfrm>
          <a:custGeom>
            <a:avLst/>
            <a:gdLst/>
            <a:ahLst/>
            <a:cxnLst/>
            <a:rect l="l" t="t" r="r" b="b"/>
            <a:pathLst>
              <a:path w="3258013" h="345026" extrusionOk="0">
                <a:moveTo>
                  <a:pt x="0" y="0"/>
                </a:moveTo>
                <a:lnTo>
                  <a:pt x="3258013" y="0"/>
                </a:lnTo>
                <a:lnTo>
                  <a:pt x="3258013" y="345026"/>
                </a:lnTo>
                <a:lnTo>
                  <a:pt x="0" y="345026"/>
                </a:lnTo>
                <a:lnTo>
                  <a:pt x="0" y="0"/>
                </a:lnTo>
                <a:close/>
              </a:path>
            </a:pathLst>
          </a:custGeom>
          <a:blipFill rotWithShape="1">
            <a:blip r:embed="rId3">
              <a:alphaModFix/>
            </a:blip>
            <a:stretch>
              <a:fillRect t="-86494"/>
            </a:stretch>
          </a:blipFill>
          <a:ln>
            <a:noFill/>
          </a:ln>
        </p:spPr>
      </p:sp>
      <p:sp>
        <p:nvSpPr>
          <p:cNvPr id="260" name="Google Shape;260;p21"/>
          <p:cNvSpPr/>
          <p:nvPr/>
        </p:nvSpPr>
        <p:spPr>
          <a:xfrm>
            <a:off x="310128" y="-4762"/>
            <a:ext cx="17782789" cy="2882753"/>
          </a:xfrm>
          <a:custGeom>
            <a:avLst/>
            <a:gdLst/>
            <a:ahLst/>
            <a:cxnLst/>
            <a:rect l="l" t="t" r="r" b="b"/>
            <a:pathLst>
              <a:path w="17782789" h="2882753" extrusionOk="0">
                <a:moveTo>
                  <a:pt x="0" y="0"/>
                </a:moveTo>
                <a:lnTo>
                  <a:pt x="17782789" y="0"/>
                </a:lnTo>
                <a:lnTo>
                  <a:pt x="17782789" y="2882753"/>
                </a:lnTo>
                <a:lnTo>
                  <a:pt x="0" y="2882753"/>
                </a:lnTo>
                <a:lnTo>
                  <a:pt x="0" y="0"/>
                </a:lnTo>
                <a:close/>
              </a:path>
            </a:pathLst>
          </a:custGeom>
          <a:blipFill rotWithShape="1">
            <a:blip r:embed="rId7">
              <a:alphaModFix amt="39000"/>
            </a:blip>
            <a:stretch>
              <a:fillRect t="-57170" b="-155730"/>
            </a:stretch>
          </a:blipFill>
          <a:ln>
            <a:noFill/>
          </a:ln>
        </p:spPr>
      </p:sp>
      <p:sp>
        <p:nvSpPr>
          <p:cNvPr id="261" name="Google Shape;261;p21"/>
          <p:cNvSpPr/>
          <p:nvPr/>
        </p:nvSpPr>
        <p:spPr>
          <a:xfrm flipH="1">
            <a:off x="29984" y="3109575"/>
            <a:ext cx="18271816" cy="7379992"/>
          </a:xfrm>
          <a:custGeom>
            <a:avLst/>
            <a:gdLst/>
            <a:ahLst/>
            <a:cxnLst/>
            <a:rect l="l" t="t" r="r" b="b"/>
            <a:pathLst>
              <a:path w="17782789" h="6978716" extrusionOk="0">
                <a:moveTo>
                  <a:pt x="17782789" y="0"/>
                </a:moveTo>
                <a:lnTo>
                  <a:pt x="0" y="0"/>
                </a:lnTo>
                <a:lnTo>
                  <a:pt x="0" y="6978716"/>
                </a:lnTo>
                <a:lnTo>
                  <a:pt x="17782789" y="6978716"/>
                </a:lnTo>
                <a:lnTo>
                  <a:pt x="17782789" y="0"/>
                </a:lnTo>
                <a:close/>
              </a:path>
            </a:pathLst>
          </a:custGeom>
          <a:blipFill rotWithShape="1">
            <a:blip r:embed="rId8">
              <a:alphaModFix amt="10999"/>
            </a:blip>
            <a:stretch>
              <a:fillRect t="-24275" b="-19052"/>
            </a:stretch>
          </a:blipFill>
          <a:ln>
            <a:noFill/>
          </a:ln>
        </p:spPr>
      </p:sp>
      <p:sp>
        <p:nvSpPr>
          <p:cNvPr id="262" name="Google Shape;262;p21"/>
          <p:cNvSpPr txBox="1"/>
          <p:nvPr/>
        </p:nvSpPr>
        <p:spPr>
          <a:xfrm>
            <a:off x="4270928" y="868152"/>
            <a:ext cx="10450800" cy="8466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5500" i="0" u="none" strike="noStrike" cap="none">
                <a:solidFill>
                  <a:srgbClr val="FFFFFF"/>
                </a:solidFill>
                <a:latin typeface="Montserrat SemiBold"/>
                <a:ea typeface="Montserrat SemiBold"/>
                <a:cs typeface="Montserrat SemiBold"/>
                <a:sym typeface="Montserrat SemiBold"/>
              </a:rPr>
              <a:t>FEATURE ENGINEERING</a:t>
            </a:r>
            <a:endParaRPr sz="5500">
              <a:latin typeface="Montserrat SemiBold"/>
              <a:ea typeface="Montserrat SemiBold"/>
              <a:cs typeface="Montserrat SemiBold"/>
              <a:sym typeface="Montserrat SemiBold"/>
            </a:endParaRPr>
          </a:p>
        </p:txBody>
      </p:sp>
      <p:sp>
        <p:nvSpPr>
          <p:cNvPr id="263" name="Google Shape;263;p21"/>
          <p:cNvSpPr txBox="1"/>
          <p:nvPr/>
        </p:nvSpPr>
        <p:spPr>
          <a:xfrm>
            <a:off x="5274978" y="5441850"/>
            <a:ext cx="2470500" cy="145590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299" i="0" u="none" strike="noStrike" cap="none">
                <a:solidFill>
                  <a:srgbClr val="FFFBFB"/>
                </a:solidFill>
                <a:latin typeface="Montserrat SemiBold"/>
                <a:ea typeface="Montserrat SemiBold"/>
                <a:cs typeface="Montserrat SemiBold"/>
                <a:sym typeface="Montserrat SemiBold"/>
              </a:rPr>
              <a:t>Scaling</a:t>
            </a:r>
            <a:endParaRPr>
              <a:latin typeface="Montserrat SemiBold"/>
              <a:ea typeface="Montserrat SemiBold"/>
              <a:cs typeface="Montserrat SemiBold"/>
              <a:sym typeface="Montserrat SemiBold"/>
            </a:endParaRPr>
          </a:p>
          <a:p>
            <a:pPr marL="0" marR="0" lvl="0" indent="0" algn="ctr" rtl="0">
              <a:lnSpc>
                <a:spcPct val="120004"/>
              </a:lnSpc>
              <a:spcBef>
                <a:spcPts val="0"/>
              </a:spcBef>
              <a:spcAft>
                <a:spcPts val="0"/>
              </a:spcAft>
              <a:buNone/>
            </a:pPr>
            <a:r>
              <a:rPr lang="en-US" sz="4299" i="0" u="none" strike="noStrike" cap="none">
                <a:solidFill>
                  <a:srgbClr val="FFFBFB"/>
                </a:solidFill>
                <a:latin typeface="Montserrat SemiBold"/>
                <a:ea typeface="Montserrat SemiBold"/>
                <a:cs typeface="Montserrat SemiBold"/>
                <a:sym typeface="Montserrat SemiBold"/>
              </a:rPr>
              <a:t>Data</a:t>
            </a:r>
            <a:endParaRPr>
              <a:latin typeface="Montserrat SemiBold"/>
              <a:ea typeface="Montserrat SemiBold"/>
              <a:cs typeface="Montserrat SemiBold"/>
              <a:sym typeface="Montserrat SemiBold"/>
            </a:endParaRPr>
          </a:p>
        </p:txBody>
      </p:sp>
      <p:sp>
        <p:nvSpPr>
          <p:cNvPr id="264" name="Google Shape;264;p21"/>
          <p:cNvSpPr txBox="1"/>
          <p:nvPr/>
        </p:nvSpPr>
        <p:spPr>
          <a:xfrm>
            <a:off x="9056386" y="7069838"/>
            <a:ext cx="3261000" cy="145590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299" i="0" u="none" strike="noStrike" cap="none">
                <a:solidFill>
                  <a:srgbClr val="FFFBFB"/>
                </a:solidFill>
                <a:latin typeface="Montserrat SemiBold"/>
                <a:ea typeface="Montserrat SemiBold"/>
                <a:cs typeface="Montserrat SemiBold"/>
                <a:sym typeface="Montserrat SemiBold"/>
              </a:rPr>
              <a:t>Balancing</a:t>
            </a:r>
            <a:endParaRPr>
              <a:latin typeface="Montserrat SemiBold"/>
              <a:ea typeface="Montserrat SemiBold"/>
              <a:cs typeface="Montserrat SemiBold"/>
              <a:sym typeface="Montserrat SemiBold"/>
            </a:endParaRPr>
          </a:p>
          <a:p>
            <a:pPr marL="0" marR="0" lvl="0" indent="0" algn="ctr" rtl="0">
              <a:lnSpc>
                <a:spcPct val="120004"/>
              </a:lnSpc>
              <a:spcBef>
                <a:spcPts val="0"/>
              </a:spcBef>
              <a:spcAft>
                <a:spcPts val="0"/>
              </a:spcAft>
              <a:buNone/>
            </a:pPr>
            <a:r>
              <a:rPr lang="en-US" sz="4299" i="0" u="none" strike="noStrike" cap="none">
                <a:solidFill>
                  <a:srgbClr val="FFFBFB"/>
                </a:solidFill>
                <a:latin typeface="Montserrat SemiBold"/>
                <a:ea typeface="Montserrat SemiBold"/>
                <a:cs typeface="Montserrat SemiBold"/>
                <a:sym typeface="Montserrat SemiBold"/>
              </a:rPr>
              <a:t>Data</a:t>
            </a:r>
            <a:endParaRPr>
              <a:latin typeface="Montserrat SemiBold"/>
              <a:ea typeface="Montserrat SemiBold"/>
              <a:cs typeface="Montserrat SemiBold"/>
              <a:sym typeface="Montserrat SemiBold"/>
            </a:endParaRPr>
          </a:p>
        </p:txBody>
      </p:sp>
      <p:sp>
        <p:nvSpPr>
          <p:cNvPr id="265" name="Google Shape;265;p21"/>
          <p:cNvSpPr txBox="1"/>
          <p:nvPr/>
        </p:nvSpPr>
        <p:spPr>
          <a:xfrm>
            <a:off x="13547219" y="7664099"/>
            <a:ext cx="3258000" cy="145590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299" i="0" u="none" strike="noStrike" cap="none">
                <a:solidFill>
                  <a:srgbClr val="FFFBFB"/>
                </a:solidFill>
                <a:latin typeface="Montserrat SemiBold"/>
                <a:ea typeface="Montserrat SemiBold"/>
                <a:cs typeface="Montserrat SemiBold"/>
                <a:sym typeface="Montserrat SemiBold"/>
              </a:rPr>
              <a:t>Feature Selection</a:t>
            </a:r>
            <a:endParaRPr>
              <a:latin typeface="Montserrat SemiBold"/>
              <a:ea typeface="Montserrat SemiBold"/>
              <a:cs typeface="Montserrat SemiBold"/>
              <a:sym typeface="Montserrat SemiBold"/>
            </a:endParaRPr>
          </a:p>
        </p:txBody>
      </p:sp>
      <p:sp>
        <p:nvSpPr>
          <p:cNvPr id="266" name="Google Shape;266;p21"/>
          <p:cNvSpPr txBox="1"/>
          <p:nvPr/>
        </p:nvSpPr>
        <p:spPr>
          <a:xfrm>
            <a:off x="789128" y="4392356"/>
            <a:ext cx="3481800" cy="661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300" i="0" u="none" strike="noStrike" cap="none">
                <a:solidFill>
                  <a:srgbClr val="FFFBFB"/>
                </a:solidFill>
                <a:latin typeface="Montserrat SemiBold"/>
                <a:ea typeface="Montserrat SemiBold"/>
                <a:cs typeface="Montserrat SemiBold"/>
                <a:sym typeface="Montserrat SemiBold"/>
              </a:rPr>
              <a:t>Encoding</a:t>
            </a:r>
            <a:endParaRPr>
              <a:latin typeface="Montserrat SemiBold"/>
              <a:ea typeface="Montserrat SemiBold"/>
              <a:cs typeface="Montserrat SemiBold"/>
              <a:sym typeface="Montserrat SemiBold"/>
            </a:endParaRPr>
          </a:p>
        </p:txBody>
      </p:sp>
    </p:spTree>
  </p:cSld>
  <p:clrMapOvr>
    <a:masterClrMapping/>
  </p:clrMapOvr>
  <p:transition spd="med">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0072FF"/>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577</Words>
  <PresentationFormat>Custom</PresentationFormat>
  <Paragraphs>113</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Poppins</vt:lpstr>
      <vt:lpstr>Montserrat</vt:lpstr>
      <vt:lpstr>Montserrat Medium</vt:lpstr>
      <vt:lpstr>Montserrat SemiBold</vt:lpstr>
      <vt:lpstr>Arimo</vt:lpstr>
      <vt:lpstr>Poppins Medium</vt:lpstr>
      <vt:lpstr>Poppins SemiBold</vt:lpstr>
      <vt:lpstr>Montserrat ExtraBold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AUC</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admin</cp:lastModifiedBy>
  <cp:revision>11</cp:revision>
  <dcterms:modified xsi:type="dcterms:W3CDTF">2023-08-27T22:39:08Z</dcterms:modified>
</cp:coreProperties>
</file>